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3" r:id="rId1"/>
  </p:sldMasterIdLst>
  <p:sldIdLst>
    <p:sldId id="256" r:id="rId2"/>
    <p:sldId id="273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115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88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D5172E2-9C90-4BB7-AB35-457B47C4BA30}" type="doc">
      <dgm:prSet loTypeId="urn:microsoft.com/office/officeart/2005/8/layout/cycle2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D94B07E-7273-45DD-9384-8DEBF196DEE7}">
      <dgm:prSet phldrT="[Text]"/>
      <dgm:spPr/>
      <dgm:t>
        <a:bodyPr/>
        <a:lstStyle/>
        <a:p>
          <a:r>
            <a:rPr lang="en-US" dirty="0"/>
            <a:t>I AM SPIRTUAL.</a:t>
          </a:r>
        </a:p>
        <a:p>
          <a:endParaRPr lang="en-US" dirty="0"/>
        </a:p>
      </dgm:t>
    </dgm:pt>
    <dgm:pt modelId="{26975ABE-315A-4C63-846E-BE03D137ADEF}" type="parTrans" cxnId="{E203EEAE-4113-4698-8803-8A5A49978DD4}">
      <dgm:prSet/>
      <dgm:spPr/>
      <dgm:t>
        <a:bodyPr/>
        <a:lstStyle/>
        <a:p>
          <a:endParaRPr lang="en-US"/>
        </a:p>
      </dgm:t>
    </dgm:pt>
    <dgm:pt modelId="{82C8BF57-84A5-4E66-A42E-C2C4018FD7B6}" type="sibTrans" cxnId="{E203EEAE-4113-4698-8803-8A5A49978DD4}">
      <dgm:prSet/>
      <dgm:spPr/>
      <dgm:t>
        <a:bodyPr/>
        <a:lstStyle/>
        <a:p>
          <a:endParaRPr lang="en-US"/>
        </a:p>
      </dgm:t>
    </dgm:pt>
    <dgm:pt modelId="{238FF4FB-CC38-4EEE-B0CB-E361CA983140}">
      <dgm:prSet phldrT="[Text]"/>
      <dgm:spPr/>
      <dgm:t>
        <a:bodyPr/>
        <a:lstStyle/>
        <a:p>
          <a:r>
            <a:rPr lang="en-US" dirty="0"/>
            <a:t>I AM KIND.</a:t>
          </a:r>
        </a:p>
      </dgm:t>
    </dgm:pt>
    <dgm:pt modelId="{72CE9495-8A43-4BC8-9E1E-5A81FE28B7F9}" type="parTrans" cxnId="{B7079087-E090-48E8-BCCE-1E850322954A}">
      <dgm:prSet/>
      <dgm:spPr/>
      <dgm:t>
        <a:bodyPr/>
        <a:lstStyle/>
        <a:p>
          <a:endParaRPr lang="en-US"/>
        </a:p>
      </dgm:t>
    </dgm:pt>
    <dgm:pt modelId="{29551FBE-A6F4-4166-8164-849CD8CDB43B}" type="sibTrans" cxnId="{B7079087-E090-48E8-BCCE-1E850322954A}">
      <dgm:prSet/>
      <dgm:spPr/>
      <dgm:t>
        <a:bodyPr/>
        <a:lstStyle/>
        <a:p>
          <a:endParaRPr lang="en-US"/>
        </a:p>
      </dgm:t>
    </dgm:pt>
    <dgm:pt modelId="{F6AE8582-5717-4701-A287-9E34C6ECFD3B}">
      <dgm:prSet phldrT="[Text]"/>
      <dgm:spPr/>
      <dgm:t>
        <a:bodyPr/>
        <a:lstStyle/>
        <a:p>
          <a:r>
            <a:rPr lang="en-US" dirty="0"/>
            <a:t>I LOVE TO ASK DOUBTS AND TRY TO LEARN NEW THINGS.</a:t>
          </a:r>
        </a:p>
      </dgm:t>
    </dgm:pt>
    <dgm:pt modelId="{C587CF96-4378-442A-8987-FA43880BC61E}" type="parTrans" cxnId="{637F57B5-A29C-4376-96D0-6C7DF0CEEBE3}">
      <dgm:prSet/>
      <dgm:spPr/>
      <dgm:t>
        <a:bodyPr/>
        <a:lstStyle/>
        <a:p>
          <a:endParaRPr lang="en-US"/>
        </a:p>
      </dgm:t>
    </dgm:pt>
    <dgm:pt modelId="{F122C8C4-B167-41D2-808C-6CBF122C5494}" type="sibTrans" cxnId="{637F57B5-A29C-4376-96D0-6C7DF0CEEBE3}">
      <dgm:prSet/>
      <dgm:spPr/>
      <dgm:t>
        <a:bodyPr/>
        <a:lstStyle/>
        <a:p>
          <a:endParaRPr lang="en-US"/>
        </a:p>
      </dgm:t>
    </dgm:pt>
    <dgm:pt modelId="{30ABF24E-2450-4E91-AF36-775B91CB7758}">
      <dgm:prSet phldrT="[Text]"/>
      <dgm:spPr/>
      <dgm:t>
        <a:bodyPr/>
        <a:lstStyle/>
        <a:p>
          <a:r>
            <a:rPr lang="en-US" dirty="0"/>
            <a:t>I AM NOT AFRAID TO BE DIFFERENT.</a:t>
          </a:r>
        </a:p>
      </dgm:t>
    </dgm:pt>
    <dgm:pt modelId="{42BC58A9-E2D4-47E6-87CA-67673EEE1286}" type="parTrans" cxnId="{DE0DB68D-CC5B-4F9D-B7D2-A8BF053FFA44}">
      <dgm:prSet/>
      <dgm:spPr/>
      <dgm:t>
        <a:bodyPr/>
        <a:lstStyle/>
        <a:p>
          <a:endParaRPr lang="en-US"/>
        </a:p>
      </dgm:t>
    </dgm:pt>
    <dgm:pt modelId="{A9C1EE2D-6528-4DEF-BBE5-32C10066B70E}" type="sibTrans" cxnId="{DE0DB68D-CC5B-4F9D-B7D2-A8BF053FFA44}">
      <dgm:prSet/>
      <dgm:spPr/>
      <dgm:t>
        <a:bodyPr/>
        <a:lstStyle/>
        <a:p>
          <a:endParaRPr lang="en-US"/>
        </a:p>
      </dgm:t>
    </dgm:pt>
    <dgm:pt modelId="{A687C723-B564-495E-8558-3049C02C74C8}">
      <dgm:prSet phldrT="[Text]"/>
      <dgm:spPr/>
      <dgm:t>
        <a:bodyPr/>
        <a:lstStyle/>
        <a:p>
          <a:r>
            <a:rPr lang="en-US" dirty="0"/>
            <a:t>I TRY TO MAKE POSITIVE IMPACT ON LIVES OF PEOPLE AROUND ME.</a:t>
          </a:r>
        </a:p>
      </dgm:t>
    </dgm:pt>
    <dgm:pt modelId="{F1301E3F-F666-4132-8D25-B41FF15B6A9B}" type="parTrans" cxnId="{2FDCFC00-D1EF-4B4A-865D-2B1F044C9F49}">
      <dgm:prSet/>
      <dgm:spPr/>
      <dgm:t>
        <a:bodyPr/>
        <a:lstStyle/>
        <a:p>
          <a:endParaRPr lang="en-US"/>
        </a:p>
      </dgm:t>
    </dgm:pt>
    <dgm:pt modelId="{F5A498F7-B6BD-4DDA-B7E4-74E6E18E8AAC}" type="sibTrans" cxnId="{2FDCFC00-D1EF-4B4A-865D-2B1F044C9F49}">
      <dgm:prSet/>
      <dgm:spPr/>
      <dgm:t>
        <a:bodyPr/>
        <a:lstStyle/>
        <a:p>
          <a:endParaRPr lang="en-US"/>
        </a:p>
      </dgm:t>
    </dgm:pt>
    <dgm:pt modelId="{9EF2DCC9-CA8C-43CE-BD7D-E4FAA85F6EE0}" type="pres">
      <dgm:prSet presAssocID="{7D5172E2-9C90-4BB7-AB35-457B47C4BA30}" presName="cycle" presStyleCnt="0">
        <dgm:presLayoutVars>
          <dgm:dir/>
          <dgm:resizeHandles val="exact"/>
        </dgm:presLayoutVars>
      </dgm:prSet>
      <dgm:spPr/>
    </dgm:pt>
    <dgm:pt modelId="{2E9F4763-BF8F-46C3-A695-B3B7555BAE44}" type="pres">
      <dgm:prSet presAssocID="{FD94B07E-7273-45DD-9384-8DEBF196DEE7}" presName="node" presStyleLbl="node1" presStyleIdx="0" presStyleCnt="5">
        <dgm:presLayoutVars>
          <dgm:bulletEnabled val="1"/>
        </dgm:presLayoutVars>
      </dgm:prSet>
      <dgm:spPr/>
    </dgm:pt>
    <dgm:pt modelId="{89E1D361-8CAD-4A59-94FA-59A6779B64BF}" type="pres">
      <dgm:prSet presAssocID="{82C8BF57-84A5-4E66-A42E-C2C4018FD7B6}" presName="sibTrans" presStyleLbl="sibTrans2D1" presStyleIdx="0" presStyleCnt="5"/>
      <dgm:spPr/>
    </dgm:pt>
    <dgm:pt modelId="{86E7499E-9144-4104-8D0F-4E98B9830A26}" type="pres">
      <dgm:prSet presAssocID="{82C8BF57-84A5-4E66-A42E-C2C4018FD7B6}" presName="connectorText" presStyleLbl="sibTrans2D1" presStyleIdx="0" presStyleCnt="5"/>
      <dgm:spPr/>
    </dgm:pt>
    <dgm:pt modelId="{E28FA0D1-787A-4099-9F49-2B10EF446C33}" type="pres">
      <dgm:prSet presAssocID="{238FF4FB-CC38-4EEE-B0CB-E361CA983140}" presName="node" presStyleLbl="node1" presStyleIdx="1" presStyleCnt="5">
        <dgm:presLayoutVars>
          <dgm:bulletEnabled val="1"/>
        </dgm:presLayoutVars>
      </dgm:prSet>
      <dgm:spPr/>
    </dgm:pt>
    <dgm:pt modelId="{F233D829-BC42-437D-A7A0-B77CA9AE4F8D}" type="pres">
      <dgm:prSet presAssocID="{29551FBE-A6F4-4166-8164-849CD8CDB43B}" presName="sibTrans" presStyleLbl="sibTrans2D1" presStyleIdx="1" presStyleCnt="5"/>
      <dgm:spPr/>
    </dgm:pt>
    <dgm:pt modelId="{C0ED5FE9-9728-4178-AE43-38990B2594D3}" type="pres">
      <dgm:prSet presAssocID="{29551FBE-A6F4-4166-8164-849CD8CDB43B}" presName="connectorText" presStyleLbl="sibTrans2D1" presStyleIdx="1" presStyleCnt="5"/>
      <dgm:spPr/>
    </dgm:pt>
    <dgm:pt modelId="{E6ABBBCA-330B-47BA-822A-9E122C86C346}" type="pres">
      <dgm:prSet presAssocID="{F6AE8582-5717-4701-A287-9E34C6ECFD3B}" presName="node" presStyleLbl="node1" presStyleIdx="2" presStyleCnt="5">
        <dgm:presLayoutVars>
          <dgm:bulletEnabled val="1"/>
        </dgm:presLayoutVars>
      </dgm:prSet>
      <dgm:spPr/>
    </dgm:pt>
    <dgm:pt modelId="{6AF4E04B-54D7-4142-8450-0FDDA6D825C4}" type="pres">
      <dgm:prSet presAssocID="{F122C8C4-B167-41D2-808C-6CBF122C5494}" presName="sibTrans" presStyleLbl="sibTrans2D1" presStyleIdx="2" presStyleCnt="5"/>
      <dgm:spPr/>
    </dgm:pt>
    <dgm:pt modelId="{BEB831C6-5891-459D-820E-F22B4A56437C}" type="pres">
      <dgm:prSet presAssocID="{F122C8C4-B167-41D2-808C-6CBF122C5494}" presName="connectorText" presStyleLbl="sibTrans2D1" presStyleIdx="2" presStyleCnt="5"/>
      <dgm:spPr/>
    </dgm:pt>
    <dgm:pt modelId="{38D41BA0-4D1A-45A4-B4F7-83C83291ACC4}" type="pres">
      <dgm:prSet presAssocID="{30ABF24E-2450-4E91-AF36-775B91CB7758}" presName="node" presStyleLbl="node1" presStyleIdx="3" presStyleCnt="5">
        <dgm:presLayoutVars>
          <dgm:bulletEnabled val="1"/>
        </dgm:presLayoutVars>
      </dgm:prSet>
      <dgm:spPr/>
    </dgm:pt>
    <dgm:pt modelId="{99F7D190-7D0B-4523-9E64-FBF45CEF448A}" type="pres">
      <dgm:prSet presAssocID="{A9C1EE2D-6528-4DEF-BBE5-32C10066B70E}" presName="sibTrans" presStyleLbl="sibTrans2D1" presStyleIdx="3" presStyleCnt="5"/>
      <dgm:spPr/>
    </dgm:pt>
    <dgm:pt modelId="{9265405D-F0E7-425F-A6E9-36AA3A1A2BE8}" type="pres">
      <dgm:prSet presAssocID="{A9C1EE2D-6528-4DEF-BBE5-32C10066B70E}" presName="connectorText" presStyleLbl="sibTrans2D1" presStyleIdx="3" presStyleCnt="5"/>
      <dgm:spPr/>
    </dgm:pt>
    <dgm:pt modelId="{A3C0AF61-E59C-4D2D-BE15-8062B3D5009B}" type="pres">
      <dgm:prSet presAssocID="{A687C723-B564-495E-8558-3049C02C74C8}" presName="node" presStyleLbl="node1" presStyleIdx="4" presStyleCnt="5">
        <dgm:presLayoutVars>
          <dgm:bulletEnabled val="1"/>
        </dgm:presLayoutVars>
      </dgm:prSet>
      <dgm:spPr/>
    </dgm:pt>
    <dgm:pt modelId="{5A7A8877-CBFD-411C-AB63-E7476D20B712}" type="pres">
      <dgm:prSet presAssocID="{F5A498F7-B6BD-4DDA-B7E4-74E6E18E8AAC}" presName="sibTrans" presStyleLbl="sibTrans2D1" presStyleIdx="4" presStyleCnt="5"/>
      <dgm:spPr/>
    </dgm:pt>
    <dgm:pt modelId="{C194FE6B-1313-4163-A34A-DE4ABF5CC270}" type="pres">
      <dgm:prSet presAssocID="{F5A498F7-B6BD-4DDA-B7E4-74E6E18E8AAC}" presName="connectorText" presStyleLbl="sibTrans2D1" presStyleIdx="4" presStyleCnt="5"/>
      <dgm:spPr/>
    </dgm:pt>
  </dgm:ptLst>
  <dgm:cxnLst>
    <dgm:cxn modelId="{2FDCFC00-D1EF-4B4A-865D-2B1F044C9F49}" srcId="{7D5172E2-9C90-4BB7-AB35-457B47C4BA30}" destId="{A687C723-B564-495E-8558-3049C02C74C8}" srcOrd="4" destOrd="0" parTransId="{F1301E3F-F666-4132-8D25-B41FF15B6A9B}" sibTransId="{F5A498F7-B6BD-4DDA-B7E4-74E6E18E8AAC}"/>
    <dgm:cxn modelId="{BDC46434-E641-4BA7-AFA4-2AAD70E3AE19}" type="presOf" srcId="{A687C723-B564-495E-8558-3049C02C74C8}" destId="{A3C0AF61-E59C-4D2D-BE15-8062B3D5009B}" srcOrd="0" destOrd="0" presId="urn:microsoft.com/office/officeart/2005/8/layout/cycle2"/>
    <dgm:cxn modelId="{EC1EC435-6A47-4146-9341-EBB560871863}" type="presOf" srcId="{30ABF24E-2450-4E91-AF36-775B91CB7758}" destId="{38D41BA0-4D1A-45A4-B4F7-83C83291ACC4}" srcOrd="0" destOrd="0" presId="urn:microsoft.com/office/officeart/2005/8/layout/cycle2"/>
    <dgm:cxn modelId="{A63EFE49-4056-4E95-B0C3-DC3A973EBEFA}" type="presOf" srcId="{29551FBE-A6F4-4166-8164-849CD8CDB43B}" destId="{C0ED5FE9-9728-4178-AE43-38990B2594D3}" srcOrd="1" destOrd="0" presId="urn:microsoft.com/office/officeart/2005/8/layout/cycle2"/>
    <dgm:cxn modelId="{2BD51B59-EF57-499B-A01D-19234B7EC728}" type="presOf" srcId="{A9C1EE2D-6528-4DEF-BBE5-32C10066B70E}" destId="{99F7D190-7D0B-4523-9E64-FBF45CEF448A}" srcOrd="0" destOrd="0" presId="urn:microsoft.com/office/officeart/2005/8/layout/cycle2"/>
    <dgm:cxn modelId="{2637B95A-1A20-4DB7-99BA-265649547E19}" type="presOf" srcId="{7D5172E2-9C90-4BB7-AB35-457B47C4BA30}" destId="{9EF2DCC9-CA8C-43CE-BD7D-E4FAA85F6EE0}" srcOrd="0" destOrd="0" presId="urn:microsoft.com/office/officeart/2005/8/layout/cycle2"/>
    <dgm:cxn modelId="{9F9C4A7D-2226-4D71-AC24-4A2AE607943D}" type="presOf" srcId="{F122C8C4-B167-41D2-808C-6CBF122C5494}" destId="{6AF4E04B-54D7-4142-8450-0FDDA6D825C4}" srcOrd="0" destOrd="0" presId="urn:microsoft.com/office/officeart/2005/8/layout/cycle2"/>
    <dgm:cxn modelId="{64298883-9EB1-4B61-B7E1-A02B7C1B2C24}" type="presOf" srcId="{A9C1EE2D-6528-4DEF-BBE5-32C10066B70E}" destId="{9265405D-F0E7-425F-A6E9-36AA3A1A2BE8}" srcOrd="1" destOrd="0" presId="urn:microsoft.com/office/officeart/2005/8/layout/cycle2"/>
    <dgm:cxn modelId="{B7079087-E090-48E8-BCCE-1E850322954A}" srcId="{7D5172E2-9C90-4BB7-AB35-457B47C4BA30}" destId="{238FF4FB-CC38-4EEE-B0CB-E361CA983140}" srcOrd="1" destOrd="0" parTransId="{72CE9495-8A43-4BC8-9E1E-5A81FE28B7F9}" sibTransId="{29551FBE-A6F4-4166-8164-849CD8CDB43B}"/>
    <dgm:cxn modelId="{DE0DB68D-CC5B-4F9D-B7D2-A8BF053FFA44}" srcId="{7D5172E2-9C90-4BB7-AB35-457B47C4BA30}" destId="{30ABF24E-2450-4E91-AF36-775B91CB7758}" srcOrd="3" destOrd="0" parTransId="{42BC58A9-E2D4-47E6-87CA-67673EEE1286}" sibTransId="{A9C1EE2D-6528-4DEF-BBE5-32C10066B70E}"/>
    <dgm:cxn modelId="{C9BA3694-A920-463A-AE4F-8B52B47049B2}" type="presOf" srcId="{82C8BF57-84A5-4E66-A42E-C2C4018FD7B6}" destId="{86E7499E-9144-4104-8D0F-4E98B9830A26}" srcOrd="1" destOrd="0" presId="urn:microsoft.com/office/officeart/2005/8/layout/cycle2"/>
    <dgm:cxn modelId="{3D53489C-583C-420A-8125-FE1C33428F15}" type="presOf" srcId="{F5A498F7-B6BD-4DDA-B7E4-74E6E18E8AAC}" destId="{C194FE6B-1313-4163-A34A-DE4ABF5CC270}" srcOrd="1" destOrd="0" presId="urn:microsoft.com/office/officeart/2005/8/layout/cycle2"/>
    <dgm:cxn modelId="{EAF6A6A2-B883-4461-9D14-56BBD2E2EBD2}" type="presOf" srcId="{29551FBE-A6F4-4166-8164-849CD8CDB43B}" destId="{F233D829-BC42-437D-A7A0-B77CA9AE4F8D}" srcOrd="0" destOrd="0" presId="urn:microsoft.com/office/officeart/2005/8/layout/cycle2"/>
    <dgm:cxn modelId="{E203EEAE-4113-4698-8803-8A5A49978DD4}" srcId="{7D5172E2-9C90-4BB7-AB35-457B47C4BA30}" destId="{FD94B07E-7273-45DD-9384-8DEBF196DEE7}" srcOrd="0" destOrd="0" parTransId="{26975ABE-315A-4C63-846E-BE03D137ADEF}" sibTransId="{82C8BF57-84A5-4E66-A42E-C2C4018FD7B6}"/>
    <dgm:cxn modelId="{F89B4BB1-FB5B-47F4-9A8E-43EF4BE05079}" type="presOf" srcId="{F5A498F7-B6BD-4DDA-B7E4-74E6E18E8AAC}" destId="{5A7A8877-CBFD-411C-AB63-E7476D20B712}" srcOrd="0" destOrd="0" presId="urn:microsoft.com/office/officeart/2005/8/layout/cycle2"/>
    <dgm:cxn modelId="{072BE6B1-EBDD-494D-96E8-3C5761719E55}" type="presOf" srcId="{238FF4FB-CC38-4EEE-B0CB-E361CA983140}" destId="{E28FA0D1-787A-4099-9F49-2B10EF446C33}" srcOrd="0" destOrd="0" presId="urn:microsoft.com/office/officeart/2005/8/layout/cycle2"/>
    <dgm:cxn modelId="{637F57B5-A29C-4376-96D0-6C7DF0CEEBE3}" srcId="{7D5172E2-9C90-4BB7-AB35-457B47C4BA30}" destId="{F6AE8582-5717-4701-A287-9E34C6ECFD3B}" srcOrd="2" destOrd="0" parTransId="{C587CF96-4378-442A-8987-FA43880BC61E}" sibTransId="{F122C8C4-B167-41D2-808C-6CBF122C5494}"/>
    <dgm:cxn modelId="{45824DCD-0953-46CF-B859-2F853B06BDB0}" type="presOf" srcId="{F122C8C4-B167-41D2-808C-6CBF122C5494}" destId="{BEB831C6-5891-459D-820E-F22B4A56437C}" srcOrd="1" destOrd="0" presId="urn:microsoft.com/office/officeart/2005/8/layout/cycle2"/>
    <dgm:cxn modelId="{46B0C4D3-32EB-40D2-BB93-E43150DFED4F}" type="presOf" srcId="{F6AE8582-5717-4701-A287-9E34C6ECFD3B}" destId="{E6ABBBCA-330B-47BA-822A-9E122C86C346}" srcOrd="0" destOrd="0" presId="urn:microsoft.com/office/officeart/2005/8/layout/cycle2"/>
    <dgm:cxn modelId="{32512CEA-2108-4BD0-92E9-8B2B7D9A632E}" type="presOf" srcId="{82C8BF57-84A5-4E66-A42E-C2C4018FD7B6}" destId="{89E1D361-8CAD-4A59-94FA-59A6779B64BF}" srcOrd="0" destOrd="0" presId="urn:microsoft.com/office/officeart/2005/8/layout/cycle2"/>
    <dgm:cxn modelId="{6E0139FE-6F73-45D3-BF51-8E7E53CECDC2}" type="presOf" srcId="{FD94B07E-7273-45DD-9384-8DEBF196DEE7}" destId="{2E9F4763-BF8F-46C3-A695-B3B7555BAE44}" srcOrd="0" destOrd="0" presId="urn:microsoft.com/office/officeart/2005/8/layout/cycle2"/>
    <dgm:cxn modelId="{C0CE86B4-8BFF-4ED8-8F54-B545B329E54E}" type="presParOf" srcId="{9EF2DCC9-CA8C-43CE-BD7D-E4FAA85F6EE0}" destId="{2E9F4763-BF8F-46C3-A695-B3B7555BAE44}" srcOrd="0" destOrd="0" presId="urn:microsoft.com/office/officeart/2005/8/layout/cycle2"/>
    <dgm:cxn modelId="{5A7732ED-17AE-4FF8-B496-E56DF22B6CE7}" type="presParOf" srcId="{9EF2DCC9-CA8C-43CE-BD7D-E4FAA85F6EE0}" destId="{89E1D361-8CAD-4A59-94FA-59A6779B64BF}" srcOrd="1" destOrd="0" presId="urn:microsoft.com/office/officeart/2005/8/layout/cycle2"/>
    <dgm:cxn modelId="{9E12CA2A-A99A-468B-B71B-16A0D4F77CA3}" type="presParOf" srcId="{89E1D361-8CAD-4A59-94FA-59A6779B64BF}" destId="{86E7499E-9144-4104-8D0F-4E98B9830A26}" srcOrd="0" destOrd="0" presId="urn:microsoft.com/office/officeart/2005/8/layout/cycle2"/>
    <dgm:cxn modelId="{40FC3E28-5697-4A72-BA58-0F8A92C9D47E}" type="presParOf" srcId="{9EF2DCC9-CA8C-43CE-BD7D-E4FAA85F6EE0}" destId="{E28FA0D1-787A-4099-9F49-2B10EF446C33}" srcOrd="2" destOrd="0" presId="urn:microsoft.com/office/officeart/2005/8/layout/cycle2"/>
    <dgm:cxn modelId="{3AD64AE0-8F34-4CC6-A08E-286910A09924}" type="presParOf" srcId="{9EF2DCC9-CA8C-43CE-BD7D-E4FAA85F6EE0}" destId="{F233D829-BC42-437D-A7A0-B77CA9AE4F8D}" srcOrd="3" destOrd="0" presId="urn:microsoft.com/office/officeart/2005/8/layout/cycle2"/>
    <dgm:cxn modelId="{5DAAAE35-A274-41CC-9575-85F4DF3D63EB}" type="presParOf" srcId="{F233D829-BC42-437D-A7A0-B77CA9AE4F8D}" destId="{C0ED5FE9-9728-4178-AE43-38990B2594D3}" srcOrd="0" destOrd="0" presId="urn:microsoft.com/office/officeart/2005/8/layout/cycle2"/>
    <dgm:cxn modelId="{AC8AC2A6-E6DE-409D-82A5-C0AFFF78A905}" type="presParOf" srcId="{9EF2DCC9-CA8C-43CE-BD7D-E4FAA85F6EE0}" destId="{E6ABBBCA-330B-47BA-822A-9E122C86C346}" srcOrd="4" destOrd="0" presId="urn:microsoft.com/office/officeart/2005/8/layout/cycle2"/>
    <dgm:cxn modelId="{980E5F4C-7700-4363-8B3F-BC97D11B937C}" type="presParOf" srcId="{9EF2DCC9-CA8C-43CE-BD7D-E4FAA85F6EE0}" destId="{6AF4E04B-54D7-4142-8450-0FDDA6D825C4}" srcOrd="5" destOrd="0" presId="urn:microsoft.com/office/officeart/2005/8/layout/cycle2"/>
    <dgm:cxn modelId="{456A1FE5-9B35-42C4-A768-89C04C08DD84}" type="presParOf" srcId="{6AF4E04B-54D7-4142-8450-0FDDA6D825C4}" destId="{BEB831C6-5891-459D-820E-F22B4A56437C}" srcOrd="0" destOrd="0" presId="urn:microsoft.com/office/officeart/2005/8/layout/cycle2"/>
    <dgm:cxn modelId="{55F7A1CA-AC04-42D3-995B-A2AC85F22A9E}" type="presParOf" srcId="{9EF2DCC9-CA8C-43CE-BD7D-E4FAA85F6EE0}" destId="{38D41BA0-4D1A-45A4-B4F7-83C83291ACC4}" srcOrd="6" destOrd="0" presId="urn:microsoft.com/office/officeart/2005/8/layout/cycle2"/>
    <dgm:cxn modelId="{0DF489C9-E3E8-447E-9DE5-E24AC3B9FCF1}" type="presParOf" srcId="{9EF2DCC9-CA8C-43CE-BD7D-E4FAA85F6EE0}" destId="{99F7D190-7D0B-4523-9E64-FBF45CEF448A}" srcOrd="7" destOrd="0" presId="urn:microsoft.com/office/officeart/2005/8/layout/cycle2"/>
    <dgm:cxn modelId="{5332E43D-30E5-41F5-82F2-DD3C2EF07573}" type="presParOf" srcId="{99F7D190-7D0B-4523-9E64-FBF45CEF448A}" destId="{9265405D-F0E7-425F-A6E9-36AA3A1A2BE8}" srcOrd="0" destOrd="0" presId="urn:microsoft.com/office/officeart/2005/8/layout/cycle2"/>
    <dgm:cxn modelId="{53150EEF-BFE4-45C5-BB98-583D1F86EAC3}" type="presParOf" srcId="{9EF2DCC9-CA8C-43CE-BD7D-E4FAA85F6EE0}" destId="{A3C0AF61-E59C-4D2D-BE15-8062B3D5009B}" srcOrd="8" destOrd="0" presId="urn:microsoft.com/office/officeart/2005/8/layout/cycle2"/>
    <dgm:cxn modelId="{54684FD1-F461-4943-99A3-A58D4F6A809F}" type="presParOf" srcId="{9EF2DCC9-CA8C-43CE-BD7D-E4FAA85F6EE0}" destId="{5A7A8877-CBFD-411C-AB63-E7476D20B712}" srcOrd="9" destOrd="0" presId="urn:microsoft.com/office/officeart/2005/8/layout/cycle2"/>
    <dgm:cxn modelId="{29974D68-0A03-412D-84A5-00C4D746AB39}" type="presParOf" srcId="{5A7A8877-CBFD-411C-AB63-E7476D20B712}" destId="{C194FE6B-1313-4163-A34A-DE4ABF5CC270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E9F4763-BF8F-46C3-A695-B3B7555BAE44}">
      <dsp:nvSpPr>
        <dsp:cNvPr id="0" name=""/>
        <dsp:cNvSpPr/>
      </dsp:nvSpPr>
      <dsp:spPr>
        <a:xfrm>
          <a:off x="3035046" y="1011"/>
          <a:ext cx="1387346" cy="138734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I AM SPIRTUAL.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 dirty="0"/>
        </a:p>
      </dsp:txBody>
      <dsp:txXfrm>
        <a:off x="3238218" y="204183"/>
        <a:ext cx="981002" cy="981002"/>
      </dsp:txXfrm>
    </dsp:sp>
    <dsp:sp modelId="{89E1D361-8CAD-4A59-94FA-59A6779B64BF}">
      <dsp:nvSpPr>
        <dsp:cNvPr id="0" name=""/>
        <dsp:cNvSpPr/>
      </dsp:nvSpPr>
      <dsp:spPr>
        <a:xfrm rot="2160000">
          <a:off x="4378580" y="1066748"/>
          <a:ext cx="368943" cy="46822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>
        <a:off x="4389149" y="1127865"/>
        <a:ext cx="258260" cy="280937"/>
      </dsp:txXfrm>
    </dsp:sp>
    <dsp:sp modelId="{E28FA0D1-787A-4099-9F49-2B10EF446C33}">
      <dsp:nvSpPr>
        <dsp:cNvPr id="0" name=""/>
        <dsp:cNvSpPr/>
      </dsp:nvSpPr>
      <dsp:spPr>
        <a:xfrm>
          <a:off x="4720606" y="1225642"/>
          <a:ext cx="1387346" cy="138734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I AM KIND.</a:t>
          </a:r>
        </a:p>
      </dsp:txBody>
      <dsp:txXfrm>
        <a:off x="4923778" y="1428814"/>
        <a:ext cx="981002" cy="981002"/>
      </dsp:txXfrm>
    </dsp:sp>
    <dsp:sp modelId="{F233D829-BC42-437D-A7A0-B77CA9AE4F8D}">
      <dsp:nvSpPr>
        <dsp:cNvPr id="0" name=""/>
        <dsp:cNvSpPr/>
      </dsp:nvSpPr>
      <dsp:spPr>
        <a:xfrm rot="6480000">
          <a:off x="4911121" y="2666017"/>
          <a:ext cx="368943" cy="46822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 rot="10800000">
        <a:off x="4983564" y="2707030"/>
        <a:ext cx="258260" cy="280937"/>
      </dsp:txXfrm>
    </dsp:sp>
    <dsp:sp modelId="{E6ABBBCA-330B-47BA-822A-9E122C86C346}">
      <dsp:nvSpPr>
        <dsp:cNvPr id="0" name=""/>
        <dsp:cNvSpPr/>
      </dsp:nvSpPr>
      <dsp:spPr>
        <a:xfrm>
          <a:off x="4076780" y="3207137"/>
          <a:ext cx="1387346" cy="138734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I LOVE TO ASK DOUBTS AND TRY TO LEARN NEW THINGS.</a:t>
          </a:r>
        </a:p>
      </dsp:txBody>
      <dsp:txXfrm>
        <a:off x="4279952" y="3410309"/>
        <a:ext cx="981002" cy="981002"/>
      </dsp:txXfrm>
    </dsp:sp>
    <dsp:sp modelId="{6AF4E04B-54D7-4142-8450-0FDDA6D825C4}">
      <dsp:nvSpPr>
        <dsp:cNvPr id="0" name=""/>
        <dsp:cNvSpPr/>
      </dsp:nvSpPr>
      <dsp:spPr>
        <a:xfrm rot="10800000">
          <a:off x="3554689" y="3666695"/>
          <a:ext cx="368943" cy="46822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 rot="10800000">
        <a:off x="3665372" y="3760341"/>
        <a:ext cx="258260" cy="280937"/>
      </dsp:txXfrm>
    </dsp:sp>
    <dsp:sp modelId="{38D41BA0-4D1A-45A4-B4F7-83C83291ACC4}">
      <dsp:nvSpPr>
        <dsp:cNvPr id="0" name=""/>
        <dsp:cNvSpPr/>
      </dsp:nvSpPr>
      <dsp:spPr>
        <a:xfrm>
          <a:off x="1993313" y="3207137"/>
          <a:ext cx="1387346" cy="138734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I AM NOT AFRAID TO BE DIFFERENT.</a:t>
          </a:r>
        </a:p>
      </dsp:txBody>
      <dsp:txXfrm>
        <a:off x="2196485" y="3410309"/>
        <a:ext cx="981002" cy="981002"/>
      </dsp:txXfrm>
    </dsp:sp>
    <dsp:sp modelId="{99F7D190-7D0B-4523-9E64-FBF45CEF448A}">
      <dsp:nvSpPr>
        <dsp:cNvPr id="0" name=""/>
        <dsp:cNvSpPr/>
      </dsp:nvSpPr>
      <dsp:spPr>
        <a:xfrm rot="15120000">
          <a:off x="2183828" y="2685879"/>
          <a:ext cx="368943" cy="46822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 rot="10800000">
        <a:off x="2256271" y="2832158"/>
        <a:ext cx="258260" cy="280937"/>
      </dsp:txXfrm>
    </dsp:sp>
    <dsp:sp modelId="{A3C0AF61-E59C-4D2D-BE15-8062B3D5009B}">
      <dsp:nvSpPr>
        <dsp:cNvPr id="0" name=""/>
        <dsp:cNvSpPr/>
      </dsp:nvSpPr>
      <dsp:spPr>
        <a:xfrm>
          <a:off x="1349487" y="1225642"/>
          <a:ext cx="1387346" cy="138734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I TRY TO MAKE POSITIVE IMPACT ON LIVES OF PEOPLE AROUND ME.</a:t>
          </a:r>
        </a:p>
      </dsp:txBody>
      <dsp:txXfrm>
        <a:off x="1552659" y="1428814"/>
        <a:ext cx="981002" cy="981002"/>
      </dsp:txXfrm>
    </dsp:sp>
    <dsp:sp modelId="{5A7A8877-CBFD-411C-AB63-E7476D20B712}">
      <dsp:nvSpPr>
        <dsp:cNvPr id="0" name=""/>
        <dsp:cNvSpPr/>
      </dsp:nvSpPr>
      <dsp:spPr>
        <a:xfrm rot="19440000">
          <a:off x="2693020" y="1079023"/>
          <a:ext cx="368943" cy="46822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>
        <a:off x="2703589" y="1205198"/>
        <a:ext cx="258260" cy="28093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6847D-1CF6-46BA-B46B-48BED0604A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 cap="all" spc="1500" baseline="0">
                <a:latin typeface="+mj-lt"/>
                <a:ea typeface="Source Sans Pro SemiBold" panose="020B0603030403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B4F5A5-C931-4A4C-B6B1-EF4C95965B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 cap="all" spc="4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grpSp>
        <p:nvGrpSpPr>
          <p:cNvPr id="7" name="Graphic 185">
            <a:extLst>
              <a:ext uri="{FF2B5EF4-FFF2-40B4-BE49-F238E27FC236}">
                <a16:creationId xmlns:a16="http://schemas.microsoft.com/office/drawing/2014/main" id="{8A351602-3772-4279-B0D3-A523F6F6EAB3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A5AAAA75-5FFB-4C07-AD4A-3146773E6CDD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1479895E-3847-44BB-8404-28F14219FB70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0E02F68-8149-4236-8D9F-6B550F78B932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56FCAAB-F073-4561-A484-42C7DD10DC26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CF8DB94-87A3-43E9-9BBB-301CFF0FB05B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DE4AEC-B6E4-439C-B716-EBE3D4D1D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0F569-AC90-44EB-9EF4-4E5C2F5D823C}" type="datetime1">
              <a:rPr lang="en-US" smtClean="0"/>
              <a:t>8/22/23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78BC18-102E-45BF-8FEA-801E9C59D1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A8BF5F-B1F8-461F-9B3D-7D50D0242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D6BF779-0B8C-4CC2-9268-9506AD0C5331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0239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3A871-D377-4EC0-9ACF-86842F01E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D53202-92A9-45A3-B812-777DB9578B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7" name="Graphic 185">
            <a:extLst>
              <a:ext uri="{FF2B5EF4-FFF2-40B4-BE49-F238E27FC236}">
                <a16:creationId xmlns:a16="http://schemas.microsoft.com/office/drawing/2014/main" id="{7196FB0C-3A9D-4892-90C9-21F3459AAD9E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16938C96-CF0F-4B69-A695-913F11BFC6F0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CA7E6BB-6B60-4BF5-9D3E-A3FE782EF5B0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F693EDA-57B3-4AEB-863B-B198C2A5A8E3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B3A04A96-045F-4B6E-AEEE-11A2FA01B4FC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FB357DC-5AD3-44F4-879B-5AD6B18AC36F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2CA47F-83AD-4BE3-AC2F-6C17883F78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A7D41-E8B7-4A0B-B861-3EC4AE88917D}" type="datetime1">
              <a:rPr lang="en-US" smtClean="0"/>
              <a:t>8/22/23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118A72-3200-4597-A9C5-0D9ECFF3E8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70055A-71D4-49B4-8A8F-19AFDB84E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B0E5D27-C447-432F-982D-B60FDD6F34AD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2126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8C59DBB-9256-464D-8A6A-8BDA71541D6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25E310-E6CB-4838-8E9B-B288DA5527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7" name="Graphic 185">
            <a:extLst>
              <a:ext uri="{FF2B5EF4-FFF2-40B4-BE49-F238E27FC236}">
                <a16:creationId xmlns:a16="http://schemas.microsoft.com/office/drawing/2014/main" id="{BCF412A8-E798-47AD-ABD9-98D76A55D30B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E70160C5-475D-401A-AEE2-2C04E99A1518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07CC7CE9-9C7F-49C2-8609-47BF523390F5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26FD5F1-978C-45AF-9086-D5DBE1F01681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873AB1C-723A-4FB4-9B23-65BAF5074833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1DE5510-5094-4FA4-96E5-AD4841D1C38A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CE2202-679F-48B0-B2DD-F6F5471122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C34823-0B19-4B4E-A643-7A3B0A3D24D6}" type="datetime1">
              <a:rPr lang="en-US" smtClean="0"/>
              <a:t>8/22/23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7BC83D-E4C0-49E1-ADA1-1AF403984B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BF211E-B2EA-4CDC-9E84-B68983949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FE2F5FD-5D31-4C1D-82F8-93624C7B0A3C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407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88500-1605-41EA-A15F-9B79DF7E4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B14AC8-25A5-4D7F-BF23-CB20AA2ECF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8" name="Graphic 185">
            <a:extLst>
              <a:ext uri="{FF2B5EF4-FFF2-40B4-BE49-F238E27FC236}">
                <a16:creationId xmlns:a16="http://schemas.microsoft.com/office/drawing/2014/main" id="{8997F1B7-1EE7-4EA5-A5A4-866F9A810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5E13483-2FB6-4753-8402-06FDC3498E06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88F0DF22-F640-4002-B783-DF1C6A9473F6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C2787B8-7984-4332-B611-D3D3DE898FE0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AF3646C-B3D7-4F57-8FD2-CD93CEB39214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65FA7DA-93A0-43A4-834C-0F1BB9806A8C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995D22-0146-4DE2-9E78-4C00333D49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D79EF-17C8-45D8-9866-DAF5723FC604}" type="datetime1">
              <a:rPr lang="en-US" smtClean="0"/>
              <a:t>8/22/23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59717A-A1FE-485D-AFFF-2C7026C710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6DB88B-64CF-4100-8F07-D191DD793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04332FF-8349-42A5-B5C8-5EE3825CE252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6419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BFE6C-EBF1-47DE-8468-E7125172B7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104992-D139-48DC-BCCE-D71EA23CA2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7" name="Graphic 185">
            <a:extLst>
              <a:ext uri="{FF2B5EF4-FFF2-40B4-BE49-F238E27FC236}">
                <a16:creationId xmlns:a16="http://schemas.microsoft.com/office/drawing/2014/main" id="{A8C5E768-0E62-4DE7-A0AF-93121DA8439E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6402845F-9E8A-41E1-B051-1AAA46C997A2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AA45C410-5FD0-4339-A3BC-A865DE4190AF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C7B0B703-8BA8-483C-A433-C44C809687DE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ECCFA03D-B879-419B-88B9-F4F3645C8AF5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B6B0260A-6B2D-4F54-8614-60BC3103E166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1AB8F6-0796-47E9-B1D4-760B7CCFC7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C2ADC-3680-4013-A757-E4663495DB98}" type="datetime1">
              <a:rPr lang="en-US" smtClean="0"/>
              <a:t>8/22/23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886FC0-7327-44D9-B689-0AE73FD255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19D265-BFBA-4C93-9B1A-B9483AE6B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64F5FEB-DE92-47DA-8C46-DC088E8960A4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6721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637BE-B22F-40EE-94F0-04549BC56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A71582-4BAF-4211-AD4A-476ED6EB11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9DCF6B-C800-4345-BAE9-EE9FA65903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8" name="Graphic 185">
            <a:extLst>
              <a:ext uri="{FF2B5EF4-FFF2-40B4-BE49-F238E27FC236}">
                <a16:creationId xmlns:a16="http://schemas.microsoft.com/office/drawing/2014/main" id="{E6190A1E-5381-43C4-B058-7758339984D6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7E35469-0BEA-4E5E-955F-1AA300A62DE5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8F650BE-565E-4A52-8143-7A87700FC5F5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286A3F89-AA2A-44E5-915E-C47A069EB685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C57F514-AB27-4489-8D3C-01DD1025DDAD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141169F-1C39-4D04-AF32-D0D14D004B05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087465-759F-4895-8FC6-DD464FB91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51BA94-5DCA-4F19-960F-0FB2BD5EE85A}" type="datetime1">
              <a:rPr lang="en-US" smtClean="0"/>
              <a:t>8/22/23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F1AA18-D8A5-44D9-881C-522258ED54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1BA574-A76A-4F4C-8CBD-768278B66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793E083-ADC4-4391-83DD-781529A66110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0164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1B666-D6BE-4FA8-9CF1-F15FD58B0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CE4B4A-DE64-4563-83CD-C40B1D681D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DA0314-0202-4E6D-8352-C28376A9C0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B56083-87B4-4603-B6FF-A9EB68E3E6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33708CF-F028-4917-A9CB-59BF5248A2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10" name="Graphic 185">
            <a:extLst>
              <a:ext uri="{FF2B5EF4-FFF2-40B4-BE49-F238E27FC236}">
                <a16:creationId xmlns:a16="http://schemas.microsoft.com/office/drawing/2014/main" id="{81B934BF-E239-47E1-93E9-EA3182162D21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3BBF177-5044-426A-93ED-64BDC84BF184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4270648-77F5-4D28-B691-DA57AA28FD73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086B770-2F70-4B7B-9525-286BBD63AD72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7DDC14D-7AE3-41CD-ADFC-A3601D4F9DF3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2181834-8401-4B66-85EE-1CBF57807DAB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433C091-3B62-4087-9A97-63BBE28CF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ED947-38D9-44AC-8B89-E79758333B77}" type="datetime1">
              <a:rPr lang="en-US" smtClean="0"/>
              <a:t>8/22/23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70710C3-2723-4847-BCAF-96D9FAE505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618B2C-95AC-4438-97FD-07ACF297B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6B0F5A7-6E8A-4BCD-8F1F-233ECD21B262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4042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29CF7F-748D-4598-983E-96A2BE269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grpSp>
        <p:nvGrpSpPr>
          <p:cNvPr id="6" name="Graphic 185">
            <a:extLst>
              <a:ext uri="{FF2B5EF4-FFF2-40B4-BE49-F238E27FC236}">
                <a16:creationId xmlns:a16="http://schemas.microsoft.com/office/drawing/2014/main" id="{DFD4D3BE-80D4-4E69-9C76-F0D8517DF690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A0B6E97F-00E1-4372-8978-8BCBDC9026E6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CC7651B7-7A30-4AFA-A4D7-0B0C5D2DDAAF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D2FC5CA-556B-4409-B084-34753A1F04E6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E63FB41-EE1F-4889-9096-3A38936330D5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DD19F3B-7B3E-4861-8FDA-D0116C96C16E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0A2C46-C908-4010-AAE2-9FA41B145C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1E23F-BD3C-4F23-B116-2B758120C8AC}" type="datetime1">
              <a:rPr lang="en-US" smtClean="0"/>
              <a:t>8/22/23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CF5279-7D37-4D98-9A70-987C84F62C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96FAD0-59EF-49AA-BBC6-A0EC184DD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76EB399-18D2-46D5-8757-35FCFF8EA80D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3794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aphic 185">
            <a:extLst>
              <a:ext uri="{FF2B5EF4-FFF2-40B4-BE49-F238E27FC236}">
                <a16:creationId xmlns:a16="http://schemas.microsoft.com/office/drawing/2014/main" id="{773CCE17-EE0F-40E0-B7AE-CF7677B64709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B0AC6C4E-6EA5-454A-AB84-8B94D8B585EC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B4329338-925B-4677-BA6E-4357D37DB545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334C0A08-043F-4818-BA1D-BCC9F811A873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DCB185DD-ED0D-4633-8098-95C4A6F177CC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2AD50526-B611-40B6-BB45-AE82F0EF5992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708C302-4224-4668-8CAC-3267172A0C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3CFAA9-6D59-4D98-869E-ACBDB83B2CA4}" type="datetime1">
              <a:rPr lang="en-US" smtClean="0"/>
              <a:t>8/22/23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0C8FC22-AEB6-4BAF-BF93-41A2C757CC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2CA88A-5462-4F17-AFA0-52721ADDB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0CCC791-94D7-4BB8-9EDF-423CEA1F6215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8199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6AC37-C5B5-462A-BE4A-E55CEBF2A3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4B007F-32A8-4688-BBEF-4FCB99DF5E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F2E2EB-BF8A-44A4-8AE0-BD6C31B1D9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8" name="Graphic 185">
            <a:extLst>
              <a:ext uri="{FF2B5EF4-FFF2-40B4-BE49-F238E27FC236}">
                <a16:creationId xmlns:a16="http://schemas.microsoft.com/office/drawing/2014/main" id="{FC9E188F-54C8-4547-9F8C-525712AD7DB6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99C4538-3939-47A9-A590-09FF21960653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541CA75-5D05-4996-A26D-CE0C909CD5F7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86305856-26BC-4BCC-BEF3-5E9CED941775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BC69651C-AC37-4CD2-8367-19297D7E2389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3E9031B-BA8D-4D9D-9BB3-A16F7A80F854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9840A2-CF60-4C47-B955-E65BC451FE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10804-27E3-430A-BB42-B831260DE39A}" type="datetime1">
              <a:rPr lang="en-US" smtClean="0"/>
              <a:t>8/22/23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79DC6E-CC55-47AB-A405-5FB7EE2D19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5D5E7D-EBA7-4DB0-8C78-7EB8A85FA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5B051DE-636E-4B3C-9886-2055CE23E49A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0449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1D355-3146-41D1-B7DC-20B8ACE390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AD4AAFB-E8F8-4FD1-8C6A-ED2C3FAD50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051AF1-B16F-43B9-95CC-C17B570DEC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8" name="Graphic 185">
            <a:extLst>
              <a:ext uri="{FF2B5EF4-FFF2-40B4-BE49-F238E27FC236}">
                <a16:creationId xmlns:a16="http://schemas.microsoft.com/office/drawing/2014/main" id="{C8B77273-9FF7-4B93-8385-AD09A5F86AE5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117A673-3729-4EAD-9E8C-52BEBF74B857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E8DB752-94CD-4A94-BDE3-DD285EB89F3F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2F8DDFC-E5CA-4F36-B2BE-BCE49D4F6C95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0BB589AE-2F9C-4C83-8DC7-1205CB037525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AC9A2DE-3C9E-4CD0-8C7A-CC5F9F9942E4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8C8714-2467-4715-934E-6787C84F79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E22DE3-3D1A-4D53-B9A6-6C7463B8C992}" type="datetime1">
              <a:rPr lang="en-US" smtClean="0"/>
              <a:t>8/22/23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6F13D6-03EC-4D31-8BB1-9FFDE3633C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65D4DD-A2A4-4DF6-9527-E5F12FEB9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D202F3A-9FDE-4E11-B865-FBAEC415F880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7479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33F5C3-CD4B-4472-B59A-49D460CB1C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72236B-AB2C-4D6F-AE15-700992DA91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90F509-07BE-4446-8772-F44E09936B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fld id="{5ECD8B30-1B71-45A1-8314-D59C86F581E1}" type="datetime1">
              <a:rPr lang="en-US" smtClean="0"/>
              <a:pPr/>
              <a:t>8/22/23</a:t>
            </a:fld>
            <a:endParaRPr lang="en-US" b="1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1B927E-3833-4F85-99B5-56B5F1E540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r>
              <a:rPr lang="en-US" dirty="0"/>
              <a:t>Sample Footer Text</a:t>
            </a:r>
            <a:endParaRPr lang="en-US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28CB64-4E98-43DE-B543-7BE5B329DB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fld id="{F3450C42-9A0B-4425-92C2-70FCF7C45734}" type="slidenum">
              <a:rPr lang="en-US" smtClean="0"/>
              <a:pPr/>
              <a:t>‹#›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0905655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76" r:id="rId6"/>
    <p:sldLayoutId id="2147483672" r:id="rId7"/>
    <p:sldLayoutId id="2147483673" r:id="rId8"/>
    <p:sldLayoutId id="2147483674" r:id="rId9"/>
    <p:sldLayoutId id="2147483675" r:id="rId10"/>
    <p:sldLayoutId id="2147483677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2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i.pinimg.com/originals/79/31/28/793128da0740ea4a4f92bc4164eae18c.jpg" TargetMode="External"/><Relationship Id="rId7" Type="http://schemas.openxmlformats.org/officeDocument/2006/relationships/hyperlink" Target="https://www.fg-a.com/flags/2021-indian-flag-waves.jpg" TargetMode="External"/><Relationship Id="rId2" Type="http://schemas.openxmlformats.org/officeDocument/2006/relationships/hyperlink" Target="https://thumbs.dreamstime.com/z/family-people-silhouette-vector-father-mother-kid-happy-isolated-white-background-161493683.jpg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cdn.dribbble.com/users/4055494/screenshots/15215756/media/d2b66c4ca0192aa26d103448b3d1518b.gif" TargetMode="External"/><Relationship Id="rId5" Type="http://schemas.openxmlformats.org/officeDocument/2006/relationships/hyperlink" Target="https://encrypted-tbn0.gstatic.com/images?q=tbn:ANd9GcRzHO4VVzFLO_Fpe-bNnOoOepYcV5OY-O9CaQ&amp;usqp=CAU" TargetMode="External"/><Relationship Id="rId4" Type="http://schemas.openxmlformats.org/officeDocument/2006/relationships/hyperlink" Target="https://thumbs.dreamstime.com/b/happy-canada-day-red-silk-leaves-shape-canadian-flag-white-shabby-chic-wood-table-55011539.jpg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drive/folders/1JSwjf-T_5G4IJBnadMjGfIDi-iyPtgnt?usp=share_link" TargetMode="External"/><Relationship Id="rId2" Type="http://schemas.openxmlformats.org/officeDocument/2006/relationships/hyperlink" Target="https://img.freepik.com/premium-vector/woman-meditating-peaceful-yoga-healthy-lifestyle-meditation-people-pose-spiritual-relax-flat-cartoon-design_561841-319.jpg?w=2000" TargetMode="Externa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D66C8-A0B4-8307-3433-8E1F2AE97E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76412" y="1827504"/>
            <a:ext cx="3624471" cy="2577893"/>
          </a:xfrm>
        </p:spPr>
        <p:txBody>
          <a:bodyPr>
            <a:normAutofit/>
          </a:bodyPr>
          <a:lstStyle/>
          <a:p>
            <a:r>
              <a:rPr lang="en-US" sz="5100">
                <a:latin typeface="Algerian" panose="04020705040A02060702" pitchFamily="82" charset="0"/>
              </a:rPr>
              <a:t>HELLO</a:t>
            </a:r>
            <a:r>
              <a:rPr lang="en-US" sz="5100"/>
              <a:t>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B3F3FA-E510-8666-EE45-43F7BD7BDD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76412" y="4497473"/>
            <a:ext cx="3624471" cy="811604"/>
          </a:xfrm>
        </p:spPr>
        <p:txBody>
          <a:bodyPr>
            <a:normAutofit/>
          </a:bodyPr>
          <a:lstStyle/>
          <a:p>
            <a:r>
              <a:rPr lang="en-US">
                <a:latin typeface="Algerian" panose="04020705040A02060702" pitchFamily="82" charset="0"/>
              </a:rPr>
              <a:t>This is Shishira!</a:t>
            </a:r>
          </a:p>
        </p:txBody>
      </p:sp>
      <p:pic>
        <p:nvPicPr>
          <p:cNvPr id="5" name="Picture 4" descr="A picture containing vector graphics">
            <a:extLst>
              <a:ext uri="{FF2B5EF4-FFF2-40B4-BE49-F238E27FC236}">
                <a16:creationId xmlns:a16="http://schemas.microsoft.com/office/drawing/2014/main" id="{23E07530-6E19-00E2-8E08-7E0B2746C8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222" y="1187521"/>
            <a:ext cx="3175577" cy="44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86763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aphic 185">
            <a:extLst>
              <a:ext uri="{FF2B5EF4-FFF2-40B4-BE49-F238E27FC236}">
                <a16:creationId xmlns:a16="http://schemas.microsoft.com/office/drawing/2014/main" id="{8A351602-3772-4279-B0D3-A523F6F6E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99576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A5AAAA75-5FFB-4C07-AD4A-3146773E6C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479895E-3847-44BB-8404-28F14219FB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50E02F68-8149-4236-8D9F-6B550F78B9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56FCAAB-F073-4561-A484-42C7DD10DC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6CF8DB94-87A3-43E9-9BBB-301CFF0FB0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7" name="Oval 16">
            <a:extLst>
              <a:ext uri="{FF2B5EF4-FFF2-40B4-BE49-F238E27FC236}">
                <a16:creationId xmlns:a16="http://schemas.microsoft.com/office/drawing/2014/main" id="{7D6BF779-0B8C-4CC2-9268-9506AD0C5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3A397E3E-B90C-4D82-BAAA-36F7AC6A45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Content Placeholder 4" descr="A close up of a flag&#10;&#10;Description automatically generated with medium confidence">
            <a:extLst>
              <a:ext uri="{FF2B5EF4-FFF2-40B4-BE49-F238E27FC236}">
                <a16:creationId xmlns:a16="http://schemas.microsoft.com/office/drawing/2014/main" id="{CAA460E1-6DB9-FC5F-59CE-978AC7F550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40" b="9405"/>
          <a:stretch/>
        </p:blipFill>
        <p:spPr>
          <a:xfrm>
            <a:off x="20" y="247167"/>
            <a:ext cx="12191980" cy="6857990"/>
          </a:xfrm>
          <a:prstGeom prst="rect">
            <a:avLst/>
          </a:prstGeom>
          <a:ln w="28575">
            <a:noFill/>
          </a:ln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3BC863B5-8B85-4BAC-97E8-7365A6FB29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588045" y="0"/>
            <a:ext cx="7603955" cy="685800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3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E16C8D8F-10E9-4498-ABDB-0F923F8B68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30146" y="247167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6617B5AA-8A0D-41D3-B2EF-8BC53E3B7D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30146" y="247167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1E5A83E3-8A11-4492-BB6E-F5F2240316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30146" y="686902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572EB308-9A4E-4332-A908-22F2978D75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30146" y="686902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B7A900B-006E-46F4-831E-5AABAEE45E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919534" y="1103896"/>
            <a:ext cx="4965868" cy="4598497"/>
            <a:chOff x="1674895" y="1345036"/>
            <a:chExt cx="5428610" cy="4210939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2C1D3151-5F97-4860-B56C-C98BD62CC2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DAD33695-C117-4AEE-9AF5-65F13C6CC3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90A7F83A-9728-4030-8E45-9ECF1ABCCC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09081" y="1073782"/>
            <a:ext cx="4860256" cy="4529266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8967FE-145A-2943-539E-2547DD9837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3242" y="1254952"/>
            <a:ext cx="4324642" cy="2939655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br>
              <a:rPr lang="en-US" sz="2900" b="1" cap="all" spc="1500" dirty="0"/>
            </a:br>
            <a:r>
              <a:rPr lang="en-US" sz="2900" b="1" cap="all" spc="1500" dirty="0"/>
              <a:t>Education.</a:t>
            </a:r>
            <a:br>
              <a:rPr lang="en-US" sz="2900" b="1" cap="all" spc="1500" dirty="0"/>
            </a:br>
            <a:r>
              <a:rPr lang="en-US" sz="2900" b="1" cap="all" spc="1500" dirty="0"/>
              <a:t>Finished my education till 12</a:t>
            </a:r>
            <a:r>
              <a:rPr lang="en-US" sz="2900" b="1" cap="all" spc="1500" baseline="30000" dirty="0"/>
              <a:t>th</a:t>
            </a:r>
            <a:r>
              <a:rPr lang="en-US" sz="2900" b="1" cap="all" spc="1500" dirty="0"/>
              <a:t> in India.</a:t>
            </a:r>
            <a:br>
              <a:rPr lang="en-US" sz="2900" b="1" cap="all" spc="1500" dirty="0"/>
            </a:br>
            <a:endParaRPr lang="en-US" sz="2900" b="1" cap="all" spc="1500" dirty="0"/>
          </a:p>
        </p:txBody>
      </p:sp>
      <p:sp>
        <p:nvSpPr>
          <p:cNvPr id="37" name="Graphic 212">
            <a:extLst>
              <a:ext uri="{FF2B5EF4-FFF2-40B4-BE49-F238E27FC236}">
                <a16:creationId xmlns:a16="http://schemas.microsoft.com/office/drawing/2014/main" id="{6B3AD2E3-0AAD-4808-835D-6DB434CD3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83629" y="5130707"/>
            <a:ext cx="857096" cy="857096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9" name="Graphic 212">
            <a:extLst>
              <a:ext uri="{FF2B5EF4-FFF2-40B4-BE49-F238E27FC236}">
                <a16:creationId xmlns:a16="http://schemas.microsoft.com/office/drawing/2014/main" id="{FF44C53F-67DE-411B-8D73-EEA2966CA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83629" y="5130707"/>
            <a:ext cx="857096" cy="857096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4892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1" name="Graphic 185">
            <a:extLst>
              <a:ext uri="{FF2B5EF4-FFF2-40B4-BE49-F238E27FC236}">
                <a16:creationId xmlns:a16="http://schemas.microsoft.com/office/drawing/2014/main" id="{8A351602-3772-4279-B0D3-A523F6F6E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99576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A5AAAA75-5FFB-4C07-AD4A-3146773E6C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1479895E-3847-44BB-8404-28F14219FB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50E02F68-8149-4236-8D9F-6B550F78B9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956FCAAB-F073-4561-A484-42C7DD10DC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6CF8DB94-87A3-43E9-9BBB-301CFF0FB0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38" name="Oval 237">
            <a:extLst>
              <a:ext uri="{FF2B5EF4-FFF2-40B4-BE49-F238E27FC236}">
                <a16:creationId xmlns:a16="http://schemas.microsoft.com/office/drawing/2014/main" id="{7D6BF779-0B8C-4CC2-9268-9506AD0C5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240" name="Rectangle 239">
            <a:extLst>
              <a:ext uri="{FF2B5EF4-FFF2-40B4-BE49-F238E27FC236}">
                <a16:creationId xmlns:a16="http://schemas.microsoft.com/office/drawing/2014/main" id="{489B7BFD-8F45-4093-AD9C-91B15B050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n arrow hitting a bull's eye target">
            <a:extLst>
              <a:ext uri="{FF2B5EF4-FFF2-40B4-BE49-F238E27FC236}">
                <a16:creationId xmlns:a16="http://schemas.microsoft.com/office/drawing/2014/main" id="{E0F498C3-CA35-EA71-D0EB-FB9E9A53AC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793" r="-1" b="6011"/>
          <a:stretch/>
        </p:blipFill>
        <p:spPr>
          <a:xfrm>
            <a:off x="1291634" y="1148747"/>
            <a:ext cx="4793260" cy="4227387"/>
          </a:xfrm>
          <a:prstGeom prst="rect">
            <a:avLst/>
          </a:prstGeom>
          <a:ln w="28575">
            <a:noFill/>
          </a:ln>
        </p:spPr>
      </p:pic>
      <p:grpSp>
        <p:nvGrpSpPr>
          <p:cNvPr id="242" name="Group 241">
            <a:extLst>
              <a:ext uri="{FF2B5EF4-FFF2-40B4-BE49-F238E27FC236}">
                <a16:creationId xmlns:a16="http://schemas.microsoft.com/office/drawing/2014/main" id="{FC1BD014-5623-4064-BAFE-A5AAAFB3CE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835096" y="657544"/>
            <a:ext cx="4843727" cy="5534144"/>
            <a:chOff x="1674895" y="1345036"/>
            <a:chExt cx="5428610" cy="4210939"/>
          </a:xfrm>
        </p:grpSpPr>
        <p:sp>
          <p:nvSpPr>
            <p:cNvPr id="243" name="Rectangle 242">
              <a:extLst>
                <a:ext uri="{FF2B5EF4-FFF2-40B4-BE49-F238E27FC236}">
                  <a16:creationId xmlns:a16="http://schemas.microsoft.com/office/drawing/2014/main" id="{A27BC42E-B225-42FA-9AB5-F860C44BBD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4" name="Rectangle 243">
              <a:extLst>
                <a:ext uri="{FF2B5EF4-FFF2-40B4-BE49-F238E27FC236}">
                  <a16:creationId xmlns:a16="http://schemas.microsoft.com/office/drawing/2014/main" id="{EECF5D0B-A89A-4902-8D22-AFB1D55AC5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 useBgFill="1">
        <p:nvSpPr>
          <p:cNvPr id="246" name="Rectangle 245">
            <a:extLst>
              <a:ext uri="{FF2B5EF4-FFF2-40B4-BE49-F238E27FC236}">
                <a16:creationId xmlns:a16="http://schemas.microsoft.com/office/drawing/2014/main" id="{7871DA93-90AF-40F3-A1A1-04E1669720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88435" y="401247"/>
            <a:ext cx="4860256" cy="566987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568E89-0217-49BC-CA33-8E97FC80F4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16901" y="793972"/>
            <a:ext cx="4203323" cy="359620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just"/>
            <a:r>
              <a:rPr lang="en-US" sz="2400" b="1" cap="all" spc="1500" dirty="0"/>
              <a:t>GOALS</a:t>
            </a:r>
            <a:br>
              <a:rPr lang="en-US" sz="2400" b="1" cap="all" spc="1500" dirty="0"/>
            </a:br>
            <a:br>
              <a:rPr lang="en-US" sz="2400" b="1" cap="all" spc="1500" dirty="0"/>
            </a:br>
            <a:br>
              <a:rPr lang="en-US" sz="2400" b="1" cap="all" spc="1500" dirty="0"/>
            </a:br>
            <a:br>
              <a:rPr lang="en-US" sz="2400" b="1" cap="all" spc="1500" dirty="0"/>
            </a:br>
            <a:br>
              <a:rPr lang="en-US" sz="2400" b="1" cap="all" spc="1500" dirty="0"/>
            </a:br>
            <a:br>
              <a:rPr lang="en-US" sz="2400" b="1" cap="all" spc="1500" dirty="0"/>
            </a:br>
            <a:endParaRPr lang="en-US" sz="2400" b="1" cap="all" spc="1500" dirty="0"/>
          </a:p>
        </p:txBody>
      </p:sp>
      <p:sp>
        <p:nvSpPr>
          <p:cNvPr id="248" name="Graphic 212">
            <a:extLst>
              <a:ext uri="{FF2B5EF4-FFF2-40B4-BE49-F238E27FC236}">
                <a16:creationId xmlns:a16="http://schemas.microsoft.com/office/drawing/2014/main" id="{4FB204DF-284E-45F6-A017-79A4DF57BC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0051" y="771024"/>
            <a:ext cx="693403" cy="693403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50" name="Graphic 212">
            <a:extLst>
              <a:ext uri="{FF2B5EF4-FFF2-40B4-BE49-F238E27FC236}">
                <a16:creationId xmlns:a16="http://schemas.microsoft.com/office/drawing/2014/main" id="{70616F44-B954-409D-87BC-C69465EDE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0051" y="771024"/>
            <a:ext cx="693403" cy="693403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52" name="Freeform: Shape 251">
            <a:extLst>
              <a:ext uri="{FF2B5EF4-FFF2-40B4-BE49-F238E27FC236}">
                <a16:creationId xmlns:a16="http://schemas.microsoft.com/office/drawing/2014/main" id="{E16C8D8F-10E9-4498-ABDB-0F923F8B68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580033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54" name="Freeform: Shape 253">
            <a:extLst>
              <a:ext uri="{FF2B5EF4-FFF2-40B4-BE49-F238E27FC236}">
                <a16:creationId xmlns:a16="http://schemas.microsoft.com/office/drawing/2014/main" id="{1E5A83E3-8A11-4492-BB6E-F5F2240316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768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56" name="Oval 255">
            <a:extLst>
              <a:ext uri="{FF2B5EF4-FFF2-40B4-BE49-F238E27FC236}">
                <a16:creationId xmlns:a16="http://schemas.microsoft.com/office/drawing/2014/main" id="{4D1A5E71-B6B6-486A-8CDC-C7ABD9B90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6512" y="4357092"/>
            <a:ext cx="319941" cy="319941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58" name="Oval 257">
            <a:extLst>
              <a:ext uri="{FF2B5EF4-FFF2-40B4-BE49-F238E27FC236}">
                <a16:creationId xmlns:a16="http://schemas.microsoft.com/office/drawing/2014/main" id="{5D981608-D865-4AD7-AC34-A2398EA199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6512" y="4357092"/>
            <a:ext cx="319941" cy="319941"/>
          </a:xfrm>
          <a:prstGeom prst="ellipse">
            <a:avLst/>
          </a:prstGeom>
          <a:solidFill>
            <a:schemeClr val="accent3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260" name="Graphic 185">
            <a:extLst>
              <a:ext uri="{FF2B5EF4-FFF2-40B4-BE49-F238E27FC236}">
                <a16:creationId xmlns:a16="http://schemas.microsoft.com/office/drawing/2014/main" id="{FB9739EB-7F66-433D-841F-AB3CD18700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959160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104F2BBD-A005-4DCB-9566-F2351050BE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8B00DEC7-198B-49D1-98FD-018F3ECFCF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F14DFC82-B3B3-468E-91B3-1302CFC684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D3250EFE-214E-4B8E-AF96-036A514FFB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AD058EBE-D4A5-4C43-B170-6A451F87A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Arrow: Right 3">
            <a:extLst>
              <a:ext uri="{FF2B5EF4-FFF2-40B4-BE49-F238E27FC236}">
                <a16:creationId xmlns:a16="http://schemas.microsoft.com/office/drawing/2014/main" id="{D296DD22-2030-5F29-A6BD-84B3E7462D41}"/>
              </a:ext>
            </a:extLst>
          </p:cNvPr>
          <p:cNvSpPr/>
          <p:nvPr/>
        </p:nvSpPr>
        <p:spPr>
          <a:xfrm>
            <a:off x="7111268" y="2369272"/>
            <a:ext cx="3528016" cy="10970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TO BE SELF RELIANT.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763B78C7-2281-8A89-9577-9E94FDADBD0D}"/>
              </a:ext>
            </a:extLst>
          </p:cNvPr>
          <p:cNvSpPr/>
          <p:nvPr/>
        </p:nvSpPr>
        <p:spPr>
          <a:xfrm>
            <a:off x="7136619" y="3557910"/>
            <a:ext cx="3541313" cy="11583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TO LEAD MY LIFE RIGHTEOUSLY.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C9687775-7DD1-E22A-66CB-B60E9533DA98}"/>
              </a:ext>
            </a:extLst>
          </p:cNvPr>
          <p:cNvSpPr/>
          <p:nvPr/>
        </p:nvSpPr>
        <p:spPr>
          <a:xfrm>
            <a:off x="7136619" y="4899387"/>
            <a:ext cx="3477315" cy="10145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TO GIVE BACK TO THE WELFARE OF THE SOCIETY.</a:t>
            </a:r>
          </a:p>
        </p:txBody>
      </p:sp>
    </p:spTree>
    <p:extLst>
      <p:ext uri="{BB962C8B-B14F-4D97-AF65-F5344CB8AC3E}">
        <p14:creationId xmlns:p14="http://schemas.microsoft.com/office/powerpoint/2010/main" val="313933261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24734-8949-BD43-176E-12D60BC97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ngsana New" panose="02020603050405020304" pitchFamily="18" charset="-34"/>
                <a:cs typeface="Angsana New" panose="02020603050405020304" pitchFamily="18" charset="-34"/>
              </a:rPr>
              <a:t>STRENGTHS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EA480F61-1D25-0F20-B026-9F1F61454A0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97378271"/>
              </p:ext>
            </p:extLst>
          </p:nvPr>
        </p:nvGraphicFramePr>
        <p:xfrm>
          <a:off x="-853440" y="1690688"/>
          <a:ext cx="7457440" cy="45954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13" name="Group 12">
            <a:extLst>
              <a:ext uri="{FF2B5EF4-FFF2-40B4-BE49-F238E27FC236}">
                <a16:creationId xmlns:a16="http://schemas.microsoft.com/office/drawing/2014/main" id="{E82C5C31-6069-E50E-D742-DD320E05B48E}"/>
              </a:ext>
            </a:extLst>
          </p:cNvPr>
          <p:cNvGrpSpPr/>
          <p:nvPr/>
        </p:nvGrpSpPr>
        <p:grpSpPr>
          <a:xfrm>
            <a:off x="5680694" y="184110"/>
            <a:ext cx="5541026" cy="6489780"/>
            <a:chOff x="5680694" y="184110"/>
            <a:chExt cx="5541026" cy="6489780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8EF5270B-0A04-9E67-4DB7-5E75B86D8B5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80694" y="184110"/>
              <a:ext cx="5541026" cy="5167312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577E4C3-37F1-62E4-A7A6-C28013E92948}"/>
                </a:ext>
              </a:extLst>
            </p:cNvPr>
            <p:cNvSpPr txBox="1"/>
            <p:nvPr/>
          </p:nvSpPr>
          <p:spPr>
            <a:xfrm>
              <a:off x="5680694" y="5750560"/>
              <a:ext cx="293498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YOGA.</a:t>
              </a:r>
            </a:p>
            <a:p>
              <a:r>
                <a:rPr lang="en-US" dirty="0"/>
                <a:t>FOR MIND, BODY AND SOUL.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4265524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ECDBF1-2F36-DC2D-1CDB-60E2B5CEA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ngsana New" panose="02020603050405020304" pitchFamily="18" charset="-34"/>
                <a:cs typeface="Angsana New" panose="02020603050405020304" pitchFamily="18" charset="-34"/>
              </a:rPr>
              <a:t>PROJECTS</a:t>
            </a:r>
            <a:r>
              <a:rPr lang="en-US" dirty="0"/>
              <a:t>.</a:t>
            </a:r>
          </a:p>
        </p:txBody>
      </p:sp>
      <p:pic>
        <p:nvPicPr>
          <p:cNvPr id="5" name="Content Placeholder 4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F6196E76-22CE-2608-A473-3A996F4B98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240" y="1690688"/>
            <a:ext cx="5801784" cy="364331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6" name="Isosceles Triangle 5">
            <a:extLst>
              <a:ext uri="{FF2B5EF4-FFF2-40B4-BE49-F238E27FC236}">
                <a16:creationId xmlns:a16="http://schemas.microsoft.com/office/drawing/2014/main" id="{C87C4E46-175D-1AC0-D1A8-95AF4EB5DE03}"/>
              </a:ext>
            </a:extLst>
          </p:cNvPr>
          <p:cNvSpPr/>
          <p:nvPr/>
        </p:nvSpPr>
        <p:spPr>
          <a:xfrm>
            <a:off x="7335520" y="1564640"/>
            <a:ext cx="3677920" cy="4477386"/>
          </a:xfrm>
          <a:prstGeom prst="triangl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 Petroleum Factory.</a:t>
            </a:r>
          </a:p>
          <a:p>
            <a:pPr algn="ctr"/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I did this project back in 2016 for my school.</a:t>
            </a:r>
          </a:p>
          <a:p>
            <a:pPr algn="ctr"/>
            <a:r>
              <a:rPr lang="en-US" dirty="0">
                <a:solidFill>
                  <a:schemeClr val="tx2">
                    <a:lumMod val="10000"/>
                  </a:schemeClr>
                </a:solidFill>
              </a:rPr>
              <a:t>I explained the refining of petroleum.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0321FF-79B9-09E2-D85D-27DB31C04F11}"/>
              </a:ext>
            </a:extLst>
          </p:cNvPr>
          <p:cNvSpPr txBox="1"/>
          <p:nvPr/>
        </p:nvSpPr>
        <p:spPr>
          <a:xfrm>
            <a:off x="355600" y="5831840"/>
            <a:ext cx="3495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Petroleum Refinery Project.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503BAB7-E32F-CA4B-CEED-766EEBB80F23}"/>
              </a:ext>
            </a:extLst>
          </p:cNvPr>
          <p:cNvGrpSpPr/>
          <p:nvPr/>
        </p:nvGrpSpPr>
        <p:grpSpPr>
          <a:xfrm>
            <a:off x="355600" y="1716208"/>
            <a:ext cx="5969424" cy="4510484"/>
            <a:chOff x="355600" y="1716208"/>
            <a:chExt cx="5969424" cy="4510484"/>
          </a:xfrm>
        </p:grpSpPr>
        <p:pic>
          <p:nvPicPr>
            <p:cNvPr id="8" name="Content Placeholder 4" descr="A picture containing text, indoor&#10;&#10;Description automatically generated">
              <a:extLst>
                <a:ext uri="{FF2B5EF4-FFF2-40B4-BE49-F238E27FC236}">
                  <a16:creationId xmlns:a16="http://schemas.microsoft.com/office/drawing/2014/main" id="{A56E6865-BDF4-033A-FAD0-FF888C1BA12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3240" y="1716208"/>
              <a:ext cx="5801784" cy="3643312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190500" cap="rnd">
              <a:solidFill>
                <a:srgbClr val="FFFFFF"/>
              </a:solidFill>
            </a:ln>
            <a:effectLst>
              <a:outerShdw blurRad="50000" algn="tl" rotWithShape="0">
                <a:srgbClr val="000000">
                  <a:alpha val="41000"/>
                </a:srgbClr>
              </a:outerShdw>
            </a:effectLst>
            <a:scene3d>
              <a:camera prst="orthographicFront"/>
              <a:lightRig rig="twoPt" dir="t">
                <a:rot lat="0" lon="0" rev="7800000"/>
              </a:lightRig>
            </a:scene3d>
            <a:sp3d contourW="6350">
              <a:bevelT w="50800" h="16510"/>
              <a:contourClr>
                <a:srgbClr val="C0C0C0"/>
              </a:contourClr>
            </a:sp3d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A9334BF-D252-175D-F76F-6EE29DD66EF7}"/>
                </a:ext>
              </a:extLst>
            </p:cNvPr>
            <p:cNvSpPr txBox="1"/>
            <p:nvPr/>
          </p:nvSpPr>
          <p:spPr>
            <a:xfrm>
              <a:off x="355600" y="5857360"/>
              <a:ext cx="34950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04152666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5CB6D-5612-BF84-0DEF-6A0591E5CC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CODING PROJECTS.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647FDD9-5B3C-91BA-0DD0-D9F53ADCB3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53360" y="3748166"/>
            <a:ext cx="3027680" cy="2133600"/>
          </a:xfrm>
        </p:spPr>
      </p:pic>
      <p:sp>
        <p:nvSpPr>
          <p:cNvPr id="4" name="Flowchart: Decision 3">
            <a:extLst>
              <a:ext uri="{FF2B5EF4-FFF2-40B4-BE49-F238E27FC236}">
                <a16:creationId xmlns:a16="http://schemas.microsoft.com/office/drawing/2014/main" id="{83194589-CA09-324A-369D-350C8897F59D}"/>
              </a:ext>
            </a:extLst>
          </p:cNvPr>
          <p:cNvSpPr/>
          <p:nvPr/>
        </p:nvSpPr>
        <p:spPr>
          <a:xfrm>
            <a:off x="55880" y="1392555"/>
            <a:ext cx="3027680" cy="3233420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 TIC TAC TOE game- using JAVA.</a:t>
            </a:r>
          </a:p>
        </p:txBody>
      </p:sp>
      <p:sp>
        <p:nvSpPr>
          <p:cNvPr id="5" name="Flowchart: Decision 4">
            <a:extLst>
              <a:ext uri="{FF2B5EF4-FFF2-40B4-BE49-F238E27FC236}">
                <a16:creationId xmlns:a16="http://schemas.microsoft.com/office/drawing/2014/main" id="{8DA61849-97CE-1F03-0842-DCE379AB2749}"/>
              </a:ext>
            </a:extLst>
          </p:cNvPr>
          <p:cNvSpPr/>
          <p:nvPr/>
        </p:nvSpPr>
        <p:spPr>
          <a:xfrm>
            <a:off x="5270500" y="1308735"/>
            <a:ext cx="3230880" cy="3317240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An ATM project – using JAVA.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039876-6C1F-00C4-6548-3E769A1736A1}"/>
              </a:ext>
            </a:extLst>
          </p:cNvPr>
          <p:cNvSpPr txBox="1"/>
          <p:nvPr/>
        </p:nvSpPr>
        <p:spPr>
          <a:xfrm>
            <a:off x="2499360" y="6207760"/>
            <a:ext cx="24485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FAMOUS MARIO GAME.</a:t>
            </a:r>
          </a:p>
          <a:p>
            <a:endParaRPr lang="en-US" dirty="0"/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FFF01B5D-4228-F03F-3192-6F08ACAFB8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0720" y="109855"/>
            <a:ext cx="3835400" cy="22098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8E1183FF-C0E2-D84D-28D3-2908B951D118}"/>
              </a:ext>
            </a:extLst>
          </p:cNvPr>
          <p:cNvSpPr/>
          <p:nvPr/>
        </p:nvSpPr>
        <p:spPr>
          <a:xfrm>
            <a:off x="9310370" y="3584575"/>
            <a:ext cx="2755900" cy="2082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Link to the projects:</a:t>
            </a:r>
          </a:p>
          <a:p>
            <a:pPr algn="ctr"/>
            <a:r>
              <a:rPr lang="en-US" sz="1400" dirty="0"/>
              <a:t>https://github.com/shishira-vasikarla</a:t>
            </a:r>
          </a:p>
        </p:txBody>
      </p:sp>
    </p:spTree>
    <p:extLst>
      <p:ext uri="{BB962C8B-B14F-4D97-AF65-F5344CB8AC3E}">
        <p14:creationId xmlns:p14="http://schemas.microsoft.com/office/powerpoint/2010/main" val="412680478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34E91D8-85B0-0542-1513-C1E4D042C4F6}"/>
              </a:ext>
            </a:extLst>
          </p:cNvPr>
          <p:cNvSpPr/>
          <p:nvPr/>
        </p:nvSpPr>
        <p:spPr>
          <a:xfrm>
            <a:off x="3352800" y="447040"/>
            <a:ext cx="5090160" cy="8432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EXPERIENCE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64AC6029-26E4-7544-A7FE-6DB19E9167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7805167"/>
              </p:ext>
            </p:extLst>
          </p:nvPr>
        </p:nvGraphicFramePr>
        <p:xfrm>
          <a:off x="736600" y="1945640"/>
          <a:ext cx="10439399" cy="34709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84540">
                  <a:extLst>
                    <a:ext uri="{9D8B030D-6E8A-4147-A177-3AD203B41FA5}">
                      <a16:colId xmlns:a16="http://schemas.microsoft.com/office/drawing/2014/main" val="2096561924"/>
                    </a:ext>
                  </a:extLst>
                </a:gridCol>
                <a:gridCol w="2684953">
                  <a:extLst>
                    <a:ext uri="{9D8B030D-6E8A-4147-A177-3AD203B41FA5}">
                      <a16:colId xmlns:a16="http://schemas.microsoft.com/office/drawing/2014/main" val="2517824954"/>
                    </a:ext>
                  </a:extLst>
                </a:gridCol>
                <a:gridCol w="2684953">
                  <a:extLst>
                    <a:ext uri="{9D8B030D-6E8A-4147-A177-3AD203B41FA5}">
                      <a16:colId xmlns:a16="http://schemas.microsoft.com/office/drawing/2014/main" val="1036139175"/>
                    </a:ext>
                  </a:extLst>
                </a:gridCol>
                <a:gridCol w="2684953">
                  <a:extLst>
                    <a:ext uri="{9D8B030D-6E8A-4147-A177-3AD203B41FA5}">
                      <a16:colId xmlns:a16="http://schemas.microsoft.com/office/drawing/2014/main" val="2055783679"/>
                    </a:ext>
                  </a:extLst>
                </a:gridCol>
              </a:tblGrid>
              <a:tr h="760730">
                <a:tc>
                  <a:txBody>
                    <a:bodyPr/>
                    <a:lstStyle/>
                    <a:p>
                      <a:r>
                        <a:rPr lang="en-US" dirty="0"/>
                        <a:t>ORGANISATION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DURATION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PLACE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7010205"/>
                  </a:ext>
                </a:extLst>
              </a:tr>
              <a:tr h="760730">
                <a:tc>
                  <a:txBody>
                    <a:bodyPr/>
                    <a:lstStyle/>
                    <a:p>
                      <a:r>
                        <a:rPr lang="en-US" dirty="0"/>
                        <a:t>SAHRUDAYA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VOLUNTARY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2014 - 2018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INDIA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9779803"/>
                  </a:ext>
                </a:extLst>
              </a:tr>
              <a:tr h="76073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</a:rPr>
                        <a:t>Mallikamba </a:t>
                      </a:r>
                      <a:r>
                        <a:rPr lang="en-US" sz="1800" kern="120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Institute of Mentally Handicapped and Associated Disabilities.</a:t>
                      </a:r>
                      <a:r>
                        <a:rPr lang="en-IN" sz="1800" kern="120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n-US" sz="1800" kern="1200" dirty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</a:rPr>
                        <a:t>VOLUNTARY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</a:rPr>
                        <a:t>2020 - Present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</a:rPr>
                        <a:t>CANADA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605308"/>
                  </a:ext>
                </a:extLst>
              </a:tr>
              <a:tr h="76073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WALMART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CAP 3 ASSOSCIATE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November 22 – April 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CANADA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24740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9696066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5DAFDF3-C3AF-96C7-2017-A88E805E9080}"/>
              </a:ext>
            </a:extLst>
          </p:cNvPr>
          <p:cNvSpPr/>
          <p:nvPr/>
        </p:nvSpPr>
        <p:spPr>
          <a:xfrm>
            <a:off x="3881120" y="264160"/>
            <a:ext cx="3942080" cy="711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REFERENCES.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C255A1F-5B52-7C70-D850-7EBA6DBEFF42}"/>
              </a:ext>
            </a:extLst>
          </p:cNvPr>
          <p:cNvSpPr txBox="1"/>
          <p:nvPr/>
        </p:nvSpPr>
        <p:spPr>
          <a:xfrm>
            <a:off x="701040" y="1788160"/>
            <a:ext cx="10800080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FIGURE 1:A GIRL WAVING. From my PC.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FIGURE 2: THE FAMILY PICTURE. </a:t>
            </a:r>
            <a:r>
              <a:rPr lang="en-US" dirty="0">
                <a:hlinkClick r:id="rId2"/>
              </a:rPr>
              <a:t>https://thumbs.dreamstime.com/z/family-people-silhouette-vector-father-mother-kid-happy-isolated-white-background-161493683.jpg</a:t>
            </a:r>
            <a:r>
              <a:rPr lang="en-US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FIGURE 3:THE ANIMATED DAD PICTURE. https://t4.ftcdn.net/jpg/01/23/88/95/360_F_123889510_GFrxhiKLsX5takwRYPKx21D8AdazGafM.jpg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hlinkClick r:id="rId3"/>
              </a:rPr>
              <a:t>FIGURE 4  THE ANIMATED MOM PICTURE: https://i.pinimg.com/originals/79/31/28/793128da0740ea4a4f92bc4164eae18c.jpg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FIGURE 5 THE CANADIAN FLAG PICTURE: </a:t>
            </a:r>
            <a:r>
              <a:rPr lang="en-US" dirty="0">
                <a:hlinkClick r:id="rId4"/>
              </a:rPr>
              <a:t>https://thumbs.dreamstime.com/b/happy-canada-day-red-silk-leaves-shape-canadian-flag-white-shabby-chic-wood-table-55011539.jpg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FIGURE 6 MY DANCE PERFORMANCE : DOWNLOADED FRO MY PERSONAL GADGET.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FIGURE 7 THE SWIM PICTURE : </a:t>
            </a:r>
          </a:p>
          <a:p>
            <a:r>
              <a:rPr lang="en-US" dirty="0">
                <a:hlinkClick r:id="rId5"/>
              </a:rPr>
              <a:t>https://encrypted-tbn0.gstatic.com/images?q=tbn:ANd9GcRzHO4VVzFLO_Fpe-bNnOoOepYcV5OY-O9CaQ&amp;usqp=CAU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FIGURE 8, THE GIRL CODING GIF : </a:t>
            </a:r>
            <a:r>
              <a:rPr lang="en-US" dirty="0">
                <a:hlinkClick r:id="rId6"/>
              </a:rPr>
              <a:t>https://cdn.dribbble.com/users/4055494/screenshots/15215756/media/d2b66c4ca0192aa26d103448b3d1518b.gif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FIGURE 9, THE INDIAN FLAG : </a:t>
            </a:r>
            <a:r>
              <a:rPr lang="en-US" dirty="0">
                <a:hlinkClick r:id="rId7"/>
              </a:rPr>
              <a:t>https://www.fg-a.com/flags/2021-indian-flag-waves.jpg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882251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BDEE095-93DD-1E80-11B6-903A902B31BB}"/>
              </a:ext>
            </a:extLst>
          </p:cNvPr>
          <p:cNvSpPr txBox="1"/>
          <p:nvPr/>
        </p:nvSpPr>
        <p:spPr>
          <a:xfrm>
            <a:off x="975360" y="833120"/>
            <a:ext cx="1176528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FIGURE 10, THE GIRL DOING YOGA: </a:t>
            </a:r>
            <a:r>
              <a:rPr lang="en-US" dirty="0">
                <a:hlinkClick r:id="rId2"/>
              </a:rPr>
              <a:t>https://img.freepik.com/premium-vector/woman-meditating-peaceful-yoga-healthy-lifestyle-meditation-people-pose-spiritual-relax-flat-cartoon-design_561841-319.jpg?w=2000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FIGURE 11, I AM WITH PETROLEUM REFINERY PROJECT : DOWNLOADED FROM MY PERSONAL GADGET.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FIGURE 12 Tictactoe GAME : https://gfycat.com/gifs/search/tic+tac+toe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Google Drive Link for interview video: </a:t>
            </a:r>
            <a:r>
              <a:rPr lang="en-US" dirty="0">
                <a:hlinkClick r:id="rId3"/>
              </a:rPr>
              <a:t>https://drive.google.com/drive/folders/1JSwjf-T_5G4IJBnadMjGfIDi-iyPtgnt?usp=share_link</a:t>
            </a:r>
            <a:endParaRPr lang="en-US" dirty="0"/>
          </a:p>
          <a:p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494220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aphic 185">
            <a:extLst>
              <a:ext uri="{FF2B5EF4-FFF2-40B4-BE49-F238E27FC236}">
                <a16:creationId xmlns:a16="http://schemas.microsoft.com/office/drawing/2014/main" id="{8A351602-3772-4279-B0D3-A523F6F6E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99576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A5AAAA75-5FFB-4C07-AD4A-3146773E6C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1479895E-3847-44BB-8404-28F14219FB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0E02F68-8149-4236-8D9F-6B550F78B9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56FCAAB-F073-4561-A484-42C7DD10DC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CF8DB94-87A3-43E9-9BBB-301CFF0FB0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4" name="Oval 13">
            <a:extLst>
              <a:ext uri="{FF2B5EF4-FFF2-40B4-BE49-F238E27FC236}">
                <a16:creationId xmlns:a16="http://schemas.microsoft.com/office/drawing/2014/main" id="{7D6BF779-0B8C-4CC2-9268-9506AD0C5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8B646C36-EEEC-4D52-8E8E-206F4CD8A3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7E9D86A-D513-48F9-851A-5F3725E800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741565" y="330817"/>
            <a:ext cx="4833901" cy="5995583"/>
            <a:chOff x="1754444" y="330817"/>
            <a:chExt cx="4833901" cy="5995583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258443E-B333-44F4-8D49-1EAB1C1A46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754444" y="330817"/>
              <a:ext cx="4833901" cy="5995583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09132A4E-0C09-40DA-A360-EA9D3DAFFB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754444" y="330817"/>
              <a:ext cx="4833901" cy="5995583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D649D88F-3460-4C52-888E-001C62B26E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21649" y="213740"/>
            <a:ext cx="4833901" cy="599558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A51E391-7065-3954-A077-5AB39C57263E}"/>
              </a:ext>
            </a:extLst>
          </p:cNvPr>
          <p:cNvSpPr/>
          <p:nvPr/>
        </p:nvSpPr>
        <p:spPr>
          <a:xfrm>
            <a:off x="2147235" y="510803"/>
            <a:ext cx="3821723" cy="53397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b="1" cap="all" spc="1500">
                <a:ln w="0"/>
                <a:latin typeface="+mj-lt"/>
                <a:ea typeface="Source Sans Pro SemiBold" panose="020B0603030403020204" pitchFamily="34" charset="0"/>
                <a:cs typeface="+mj-cs"/>
              </a:rPr>
              <a:t>THANK YOU!</a:t>
            </a:r>
            <a:endParaRPr lang="en-US" sz="6000" b="1" cap="all" spc="1500">
              <a:ln w="0"/>
              <a:effectLst/>
              <a:latin typeface="+mj-lt"/>
              <a:ea typeface="Source Sans Pro SemiBold" panose="020B0603030403020204" pitchFamily="34" charset="0"/>
              <a:cs typeface="+mj-cs"/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A2B5CBEA-F125-49B6-8335-227C325B11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422467" y="4200769"/>
            <a:ext cx="2769534" cy="2657232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217DD14E-3BC7-413D-B4AB-B92EED2F57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422467" y="4200769"/>
            <a:ext cx="2769534" cy="2657232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28" name="Graphic 185">
            <a:extLst>
              <a:ext uri="{FF2B5EF4-FFF2-40B4-BE49-F238E27FC236}">
                <a16:creationId xmlns:a16="http://schemas.microsoft.com/office/drawing/2014/main" id="{FB9739EB-7F66-433D-841F-AB3CD18700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104F2BBD-A005-4DCB-9566-F2351050BE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8B00DEC7-198B-49D1-98FD-018F3ECFCF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F14DFC82-B3B3-468E-91B3-1302CFC684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D3250EFE-214E-4B8E-AF96-036A514FFB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AD058EBE-D4A5-4C43-B170-6A451F87A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5" name="Graphic 212">
            <a:extLst>
              <a:ext uri="{FF2B5EF4-FFF2-40B4-BE49-F238E27FC236}">
                <a16:creationId xmlns:a16="http://schemas.microsoft.com/office/drawing/2014/main" id="{4FB204DF-284E-45F6-A017-79A4DF57BC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798490"/>
            <a:ext cx="914565" cy="91456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76" name="Graphic 212">
            <a:extLst>
              <a:ext uri="{FF2B5EF4-FFF2-40B4-BE49-F238E27FC236}">
                <a16:creationId xmlns:a16="http://schemas.microsoft.com/office/drawing/2014/main" id="{6908275D-177E-42F2-8887-134AFE8B70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798490"/>
            <a:ext cx="914565" cy="91456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77" name="Oval 38">
            <a:extLst>
              <a:ext uri="{FF2B5EF4-FFF2-40B4-BE49-F238E27FC236}">
                <a16:creationId xmlns:a16="http://schemas.microsoft.com/office/drawing/2014/main" id="{4D1A5E71-B6B6-486A-8CDC-C7ABD9B90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5340" y="5287341"/>
            <a:ext cx="319941" cy="319941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78" name="Oval 40">
            <a:extLst>
              <a:ext uri="{FF2B5EF4-FFF2-40B4-BE49-F238E27FC236}">
                <a16:creationId xmlns:a16="http://schemas.microsoft.com/office/drawing/2014/main" id="{E32B36D4-0C87-4882-A12C-18A91DBAE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5340" y="5287341"/>
            <a:ext cx="319941" cy="319941"/>
          </a:xfrm>
          <a:prstGeom prst="ellipse">
            <a:avLst/>
          </a:prstGeom>
          <a:solidFill>
            <a:schemeClr val="accent3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81944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533EC23-9BC1-4D55-3E05-E8E362E39CF3}"/>
              </a:ext>
            </a:extLst>
          </p:cNvPr>
          <p:cNvSpPr txBox="1"/>
          <p:nvPr/>
        </p:nvSpPr>
        <p:spPr>
          <a:xfrm>
            <a:off x="1513840" y="1229360"/>
            <a:ext cx="84836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Algerian" panose="04020705040A02060702" pitchFamily="82" charset="0"/>
              </a:rPr>
              <a:t>Name : Naga Shishira </a:t>
            </a:r>
          </a:p>
          <a:p>
            <a:r>
              <a:rPr lang="en-US" sz="4400" dirty="0">
                <a:latin typeface="Algerian" panose="04020705040A02060702" pitchFamily="82" charset="0"/>
              </a:rPr>
              <a:t>NaYUdu Vasikarla.</a:t>
            </a:r>
          </a:p>
          <a:p>
            <a:endParaRPr lang="en-US" sz="4400" dirty="0">
              <a:latin typeface="Algerian" panose="04020705040A02060702" pitchFamily="82" charset="0"/>
            </a:endParaRPr>
          </a:p>
          <a:p>
            <a:r>
              <a:rPr lang="en-US" sz="4400" dirty="0">
                <a:latin typeface="Algerian" panose="04020705040A02060702" pitchFamily="82" charset="0"/>
              </a:rPr>
              <a:t>Student number : 229606530.</a:t>
            </a:r>
          </a:p>
          <a:p>
            <a:endParaRPr lang="en-US" sz="4400" dirty="0">
              <a:latin typeface="Algerian" panose="04020705040A02060702" pitchFamily="82" charset="0"/>
            </a:endParaRPr>
          </a:p>
          <a:p>
            <a:r>
              <a:rPr lang="en-US" sz="4400" dirty="0">
                <a:latin typeface="Algerian" panose="04020705040A02060702" pitchFamily="82" charset="0"/>
              </a:rPr>
              <a:t>Course name : 1701N</a:t>
            </a:r>
          </a:p>
        </p:txBody>
      </p:sp>
    </p:spTree>
    <p:extLst>
      <p:ext uri="{BB962C8B-B14F-4D97-AF65-F5344CB8AC3E}">
        <p14:creationId xmlns:p14="http://schemas.microsoft.com/office/powerpoint/2010/main" val="40780447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aphic 185">
            <a:extLst>
              <a:ext uri="{FF2B5EF4-FFF2-40B4-BE49-F238E27FC236}">
                <a16:creationId xmlns:a16="http://schemas.microsoft.com/office/drawing/2014/main" id="{8A351602-3772-4279-B0D3-A523F6F6E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99576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A5AAAA75-5FFB-4C07-AD4A-3146773E6C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1479895E-3847-44BB-8404-28F14219FB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50E02F68-8149-4236-8D9F-6B550F78B9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956FCAAB-F073-4561-A484-42C7DD10DC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CF8DB94-87A3-43E9-9BBB-301CFF0FB0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6" name="Oval 45">
            <a:extLst>
              <a:ext uri="{FF2B5EF4-FFF2-40B4-BE49-F238E27FC236}">
                <a16:creationId xmlns:a16="http://schemas.microsoft.com/office/drawing/2014/main" id="{7D6BF779-0B8C-4CC2-9268-9506AD0C5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3A397E3E-B90C-4D82-BAAA-36F7AC6A45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04A65D55-7E2D-4A21-B355-917D3C6F3E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43358"/>
            <a:ext cx="1861854" cy="717514"/>
            <a:chOff x="0" y="604259"/>
            <a:chExt cx="1861854" cy="717514"/>
          </a:xfrm>
          <a:solidFill>
            <a:srgbClr val="FFFFFF"/>
          </a:solidFill>
        </p:grpSpPr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BA201F19-7159-4094-8E86-FB37042CAC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604259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A2293196-6E77-47A6-96F5-EA7F67313E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1043994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26D18EEF-8F13-4130-9A08-EE7506D268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43358"/>
            <a:ext cx="1861854" cy="717514"/>
            <a:chOff x="0" y="604259"/>
            <a:chExt cx="1861854" cy="717514"/>
          </a:xfrm>
          <a:solidFill>
            <a:schemeClr val="tx1"/>
          </a:solidFill>
        </p:grpSpPr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40E56837-48C9-43B2-A327-7061B24F87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604259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4E6BFB4D-33E5-439D-AF2A-9AC3489DF1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1043994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ED9932C-1856-4003-881F-BE9632CBA6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75042" y="1189602"/>
            <a:ext cx="4965868" cy="4724821"/>
            <a:chOff x="1674895" y="1345036"/>
            <a:chExt cx="5428610" cy="4210939"/>
          </a:xfrm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56FC8D47-D411-4ADB-B299-7A75669DB3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C56C1948-4CDF-4547-A487-7EC70D3835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 useBgFill="1">
        <p:nvSpPr>
          <p:cNvPr id="62" name="Rectangle 61">
            <a:extLst>
              <a:ext uri="{FF2B5EF4-FFF2-40B4-BE49-F238E27FC236}">
                <a16:creationId xmlns:a16="http://schemas.microsoft.com/office/drawing/2014/main" id="{8F559C00-FBCE-4548-8AEC-2383BAB383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039" y="1073781"/>
            <a:ext cx="4860256" cy="472773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B13B56-4D94-75D6-47CC-A5E795EB9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4940" y="1164553"/>
            <a:ext cx="3794838" cy="450384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br>
              <a:rPr lang="en-US" sz="6000" b="1" cap="all" spc="1500" dirty="0">
                <a:ea typeface="Source Sans Pro SemiBold" panose="020B0603030403020204" pitchFamily="34" charset="0"/>
              </a:rPr>
            </a:br>
            <a:br>
              <a:rPr lang="en-US" sz="6000" b="1" cap="all" spc="1500" dirty="0">
                <a:ea typeface="Source Sans Pro SemiBold" panose="020B0603030403020204" pitchFamily="34" charset="0"/>
              </a:rPr>
            </a:br>
            <a:endParaRPr lang="en-US" sz="6000" b="1" cap="all" spc="1500" dirty="0">
              <a:ea typeface="Source Sans Pro SemiBold" panose="020B0603030403020204" pitchFamily="34" charset="0"/>
            </a:endParaRPr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id="{CEFEAA38-170A-444D-B0F3-99624FA9D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0790119" y="0"/>
            <a:ext cx="1401881" cy="1345036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166C5E0C-C82F-41AC-864E-919DB778FD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0790119" y="0"/>
            <a:ext cx="1401881" cy="1345036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2E1929A1-D7FF-4E85-AA19-59CA57DFFC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0423" y="4590987"/>
            <a:ext cx="319941" cy="319941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EC9707BA-98EC-4E12-B9E9-93CB8F65C7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0423" y="4590987"/>
            <a:ext cx="319941" cy="319941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5" name="Content Placeholder 4" descr="A picture containing calendar&#10;&#10;Description automatically generated">
            <a:extLst>
              <a:ext uri="{FF2B5EF4-FFF2-40B4-BE49-F238E27FC236}">
                <a16:creationId xmlns:a16="http://schemas.microsoft.com/office/drawing/2014/main" id="{45568385-B721-83E1-1506-7573E44288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37" b="17320"/>
          <a:stretch/>
        </p:blipFill>
        <p:spPr>
          <a:xfrm>
            <a:off x="6651092" y="2455524"/>
            <a:ext cx="4698081" cy="3063459"/>
          </a:xfrm>
          <a:prstGeom prst="rect">
            <a:avLst/>
          </a:prstGeom>
          <a:ln w="28575">
            <a:noFill/>
          </a:ln>
        </p:spPr>
      </p:pic>
      <p:grpSp>
        <p:nvGrpSpPr>
          <p:cNvPr id="72" name="Graphic 185">
            <a:extLst>
              <a:ext uri="{FF2B5EF4-FFF2-40B4-BE49-F238E27FC236}">
                <a16:creationId xmlns:a16="http://schemas.microsoft.com/office/drawing/2014/main" id="{AF7AF31A-E7AD-47BE-BF07-BBF9445B32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503907" y="5801515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DB260D71-DC39-4EDA-B2B7-A45DEC35BC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91A20C7E-F01D-42BF-81EB-0033D3DD68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CB39C29E-3001-4BA8-AC0B-02C4F8757D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5AAC9EA6-D622-41C1-A7E6-D6A1695A55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05617534-D02E-4AA2-BE57-43FAFDCCEA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E32B0B25-7585-82EA-D06E-D2EFEA366319}"/>
              </a:ext>
            </a:extLst>
          </p:cNvPr>
          <p:cNvSpPr txBox="1"/>
          <p:nvPr/>
        </p:nvSpPr>
        <p:spPr>
          <a:xfrm>
            <a:off x="924674" y="1880171"/>
            <a:ext cx="272265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Baskerville Old Face" panose="02020602080505020303" pitchFamily="18" charset="0"/>
              </a:rPr>
              <a:t>WE ARE A FAMILY OF THREE</a:t>
            </a:r>
            <a:r>
              <a:rPr lang="en-US" dirty="0"/>
              <a:t>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13FF52A-29CC-019B-A271-5B1802A3D8A3}"/>
              </a:ext>
            </a:extLst>
          </p:cNvPr>
          <p:cNvSpPr/>
          <p:nvPr/>
        </p:nvSpPr>
        <p:spPr>
          <a:xfrm>
            <a:off x="6595167" y="1218380"/>
            <a:ext cx="3558560" cy="763498"/>
          </a:xfrm>
          <a:prstGeom prst="rect">
            <a:avLst/>
          </a:prstGeom>
          <a:gradFill flip="none" rotWithShape="1">
            <a:gsLst>
              <a:gs pos="0">
                <a:schemeClr val="dk1">
                  <a:lumMod val="67000"/>
                </a:schemeClr>
              </a:gs>
              <a:gs pos="48000">
                <a:schemeClr val="dk1">
                  <a:lumMod val="97000"/>
                  <a:lumOff val="3000"/>
                </a:schemeClr>
              </a:gs>
              <a:gs pos="100000">
                <a:schemeClr val="dk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bg1">
                    <a:lumMod val="65000"/>
                    <a:lumOff val="35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FAMILY</a:t>
            </a:r>
          </a:p>
          <a:p>
            <a:pPr algn="ctr"/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187739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aphic 185">
            <a:extLst>
              <a:ext uri="{FF2B5EF4-FFF2-40B4-BE49-F238E27FC236}">
                <a16:creationId xmlns:a16="http://schemas.microsoft.com/office/drawing/2014/main" id="{8997F1B7-1EE7-4EA5-A5A4-866F9A810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99576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B5E13483-2FB6-4753-8402-06FDC3498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88F0DF22-F640-4002-B783-DF1C6A9473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C2787B8-7984-4332-B611-D3D3DE898F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AF3646C-B3D7-4F57-8FD2-CD93CEB392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65FA7DA-93A0-43A4-834C-0F1BB9806A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9" name="Oval 18">
            <a:extLst>
              <a:ext uri="{FF2B5EF4-FFF2-40B4-BE49-F238E27FC236}">
                <a16:creationId xmlns:a16="http://schemas.microsoft.com/office/drawing/2014/main" id="{104332FF-8349-42A5-B5C8-5EE3825CE2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C880D58-0477-47F1-B3CB-4B30179411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63593"/>
            <a:ext cx="1861854" cy="717514"/>
            <a:chOff x="0" y="377893"/>
            <a:chExt cx="1861854" cy="717514"/>
          </a:xfrm>
          <a:solidFill>
            <a:schemeClr val="tx1"/>
          </a:solidFill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C5A741B9-65EC-4C5B-9FE0-4A18575771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37789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C0BB4301-41FA-4453-956F-A11CC664B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1762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</p:grpSp>
      <p:pic>
        <p:nvPicPr>
          <p:cNvPr id="7" name="Picture 6" descr="A person wearing a garment&#10;&#10;Description automatically generated with low confidence">
            <a:extLst>
              <a:ext uri="{FF2B5EF4-FFF2-40B4-BE49-F238E27FC236}">
                <a16:creationId xmlns:a16="http://schemas.microsoft.com/office/drawing/2014/main" id="{3D0A7446-B935-FD47-05EF-E36AA7FBD40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" b="29252"/>
          <a:stretch/>
        </p:blipFill>
        <p:spPr>
          <a:xfrm>
            <a:off x="235534" y="1009050"/>
            <a:ext cx="3296556" cy="3296556"/>
          </a:xfrm>
          <a:custGeom>
            <a:avLst/>
            <a:gdLst/>
            <a:ahLst/>
            <a:cxnLst/>
            <a:rect l="l" t="t" r="r" b="b"/>
            <a:pathLst>
              <a:path w="2388070" h="2388070">
                <a:moveTo>
                  <a:pt x="1194035" y="0"/>
                </a:moveTo>
                <a:cubicBezTo>
                  <a:pt x="1853482" y="0"/>
                  <a:pt x="2388070" y="534588"/>
                  <a:pt x="2388070" y="1194035"/>
                </a:cubicBezTo>
                <a:cubicBezTo>
                  <a:pt x="2388070" y="1853482"/>
                  <a:pt x="1853482" y="2388070"/>
                  <a:pt x="1194035" y="2388070"/>
                </a:cubicBezTo>
                <a:cubicBezTo>
                  <a:pt x="534588" y="2388070"/>
                  <a:pt x="0" y="1853482"/>
                  <a:pt x="0" y="1194035"/>
                </a:cubicBezTo>
                <a:cubicBezTo>
                  <a:pt x="0" y="534588"/>
                  <a:pt x="534588" y="0"/>
                  <a:pt x="1194035" y="0"/>
                </a:cubicBezTo>
                <a:close/>
              </a:path>
            </a:pathLst>
          </a:custGeom>
          <a:ln w="28575">
            <a:noFill/>
          </a:ln>
        </p:spPr>
      </p:pic>
      <p:sp>
        <p:nvSpPr>
          <p:cNvPr id="27" name="Graphic 212">
            <a:extLst>
              <a:ext uri="{FF2B5EF4-FFF2-40B4-BE49-F238E27FC236}">
                <a16:creationId xmlns:a16="http://schemas.microsoft.com/office/drawing/2014/main" id="{877E3FF1-E4B8-49CB-9DD6-7D2067808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9510" y="2210504"/>
            <a:ext cx="413564" cy="4135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9" name="Graphic 212">
            <a:extLst>
              <a:ext uri="{FF2B5EF4-FFF2-40B4-BE49-F238E27FC236}">
                <a16:creationId xmlns:a16="http://schemas.microsoft.com/office/drawing/2014/main" id="{30BDE8C6-094E-46E6-BD5E-75FAB4F7C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9510" y="2210504"/>
            <a:ext cx="413564" cy="4135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 descr="A person in a suit&#10;&#10;Description automatically generated with medium confidence">
            <a:extLst>
              <a:ext uri="{FF2B5EF4-FFF2-40B4-BE49-F238E27FC236}">
                <a16:creationId xmlns:a16="http://schemas.microsoft.com/office/drawing/2014/main" id="{8C5B4254-2949-961C-908C-9A47FF535CB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51" r="-4" b="-4"/>
          <a:stretch/>
        </p:blipFill>
        <p:spPr>
          <a:xfrm>
            <a:off x="2841433" y="3429000"/>
            <a:ext cx="2965878" cy="2965878"/>
          </a:xfrm>
          <a:custGeom>
            <a:avLst/>
            <a:gdLst/>
            <a:ahLst/>
            <a:cxnLst/>
            <a:rect l="l" t="t" r="r" b="b"/>
            <a:pathLst>
              <a:path w="2388070" h="2388070">
                <a:moveTo>
                  <a:pt x="1194035" y="0"/>
                </a:moveTo>
                <a:cubicBezTo>
                  <a:pt x="1853482" y="0"/>
                  <a:pt x="2388070" y="534588"/>
                  <a:pt x="2388070" y="1194035"/>
                </a:cubicBezTo>
                <a:cubicBezTo>
                  <a:pt x="2388070" y="1853482"/>
                  <a:pt x="1853482" y="2388070"/>
                  <a:pt x="1194035" y="2388070"/>
                </a:cubicBezTo>
                <a:cubicBezTo>
                  <a:pt x="534588" y="2388070"/>
                  <a:pt x="0" y="1853482"/>
                  <a:pt x="0" y="1194035"/>
                </a:cubicBezTo>
                <a:cubicBezTo>
                  <a:pt x="0" y="534588"/>
                  <a:pt x="534588" y="0"/>
                  <a:pt x="1194035" y="0"/>
                </a:cubicBezTo>
                <a:close/>
              </a:path>
            </a:pathLst>
          </a:custGeom>
          <a:ln w="28575">
            <a:noFill/>
          </a:ln>
        </p:spPr>
      </p:pic>
      <p:grpSp>
        <p:nvGrpSpPr>
          <p:cNvPr id="31" name="Graphic 185">
            <a:extLst>
              <a:ext uri="{FF2B5EF4-FFF2-40B4-BE49-F238E27FC236}">
                <a16:creationId xmlns:a16="http://schemas.microsoft.com/office/drawing/2014/main" id="{582A903B-6B78-4F0A-B7C9-3D80499020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D510EA93-8F64-42C8-A630-D449506E95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06CB53FC-E4DA-4001-928B-9998A85EA5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D210B969-4FDF-4AAC-9397-63D5434958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570B3EF0-84EA-4F47-86A3-1EA1F644A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259369A8-EF57-42A1-8EC8-F6A9F92A3A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891C8EE-5F34-23AD-AAA1-0A722459B83B}"/>
              </a:ext>
            </a:extLst>
          </p:cNvPr>
          <p:cNvSpPr txBox="1"/>
          <p:nvPr/>
        </p:nvSpPr>
        <p:spPr>
          <a:xfrm>
            <a:off x="6234868" y="1820369"/>
            <a:ext cx="521717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My Father is a Businessman.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My Mother runs a Clothing Business.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We are a typical South-Indian family.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I come from a city rich of history and culture, Warangal. A city in Telangana, India.</a:t>
            </a:r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888541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aphic 185">
            <a:extLst>
              <a:ext uri="{FF2B5EF4-FFF2-40B4-BE49-F238E27FC236}">
                <a16:creationId xmlns:a16="http://schemas.microsoft.com/office/drawing/2014/main" id="{8A351602-3772-4279-B0D3-A523F6F6E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99576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A5AAAA75-5FFB-4C07-AD4A-3146773E6C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479895E-3847-44BB-8404-28F14219FB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50E02F68-8149-4236-8D9F-6B550F78B9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56FCAAB-F073-4561-A484-42C7DD10DC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6CF8DB94-87A3-43E9-9BBB-301CFF0FB0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7" name="Oval 16">
            <a:extLst>
              <a:ext uri="{FF2B5EF4-FFF2-40B4-BE49-F238E27FC236}">
                <a16:creationId xmlns:a16="http://schemas.microsoft.com/office/drawing/2014/main" id="{7D6BF779-0B8C-4CC2-9268-9506AD0C5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489B7BFD-8F45-4093-AD9C-91B15B050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74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pic>
        <p:nvPicPr>
          <p:cNvPr id="5" name="Content Placeholder 4" descr="A picture containing maple, tree, plant, sliced&#10;&#10;Description automatically generated">
            <a:extLst>
              <a:ext uri="{FF2B5EF4-FFF2-40B4-BE49-F238E27FC236}">
                <a16:creationId xmlns:a16="http://schemas.microsoft.com/office/drawing/2014/main" id="{8F45ECA3-0EFB-5FAD-44E0-2FCFC13200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53" b="12942"/>
          <a:stretch/>
        </p:blipFill>
        <p:spPr>
          <a:xfrm>
            <a:off x="0" y="-75660"/>
            <a:ext cx="12191980" cy="685799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4E092522-F938-4947-B626-82848FF32A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588045" y="0"/>
            <a:ext cx="7603955" cy="685800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3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3" name="Graphic 190">
            <a:extLst>
              <a:ext uri="{FF2B5EF4-FFF2-40B4-BE49-F238E27FC236}">
                <a16:creationId xmlns:a16="http://schemas.microsoft.com/office/drawing/2014/main" id="{F3F5D407-83EF-4D7F-9DAF-4C3CEB778F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525182" y="827494"/>
            <a:ext cx="1291642" cy="429215"/>
            <a:chOff x="2504802" y="1755501"/>
            <a:chExt cx="1598829" cy="531293"/>
          </a:xfrm>
          <a:solidFill>
            <a:schemeClr val="tx1"/>
          </a:solidFill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CC07906A-A83F-47F2-975A-C1756F4454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2113855"/>
              <a:ext cx="1598614" cy="172939"/>
            </a:xfrm>
            <a:custGeom>
              <a:avLst/>
              <a:gdLst>
                <a:gd name="connsiteX0" fmla="*/ 1248648 w 1598614"/>
                <a:gd name="connsiteY0" fmla="*/ 172939 h 172939"/>
                <a:gd name="connsiteX1" fmla="*/ 1123031 w 1598614"/>
                <a:gd name="connsiteY1" fmla="*/ 92708 h 172939"/>
                <a:gd name="connsiteX2" fmla="*/ 1024085 w 1598614"/>
                <a:gd name="connsiteY2" fmla="*/ 29469 h 172939"/>
                <a:gd name="connsiteX3" fmla="*/ 925140 w 1598614"/>
                <a:gd name="connsiteY3" fmla="*/ 92708 h 172939"/>
                <a:gd name="connsiteX4" fmla="*/ 799522 w 1598614"/>
                <a:gd name="connsiteY4" fmla="*/ 172939 h 172939"/>
                <a:gd name="connsiteX5" fmla="*/ 799522 w 1598614"/>
                <a:gd name="connsiteY5" fmla="*/ 172939 h 172939"/>
                <a:gd name="connsiteX6" fmla="*/ 673905 w 1598614"/>
                <a:gd name="connsiteY6" fmla="*/ 92708 h 172939"/>
                <a:gd name="connsiteX7" fmla="*/ 574959 w 1598614"/>
                <a:gd name="connsiteY7" fmla="*/ 29469 h 172939"/>
                <a:gd name="connsiteX8" fmla="*/ 476014 w 1598614"/>
                <a:gd name="connsiteY8" fmla="*/ 92708 h 172939"/>
                <a:gd name="connsiteX9" fmla="*/ 350396 w 1598614"/>
                <a:gd name="connsiteY9" fmla="*/ 172939 h 172939"/>
                <a:gd name="connsiteX10" fmla="*/ 224778 w 1598614"/>
                <a:gd name="connsiteY10" fmla="*/ 92708 h 172939"/>
                <a:gd name="connsiteX11" fmla="*/ 125833 w 1598614"/>
                <a:gd name="connsiteY11" fmla="*/ 29469 h 172939"/>
                <a:gd name="connsiteX12" fmla="*/ 26887 w 1598614"/>
                <a:gd name="connsiteY12" fmla="*/ 92708 h 172939"/>
                <a:gd name="connsiteX13" fmla="*/ 0 w 1598614"/>
                <a:gd name="connsiteY13" fmla="*/ 80232 h 172939"/>
                <a:gd name="connsiteX14" fmla="*/ 125618 w 1598614"/>
                <a:gd name="connsiteY14" fmla="*/ 0 h 172939"/>
                <a:gd name="connsiteX15" fmla="*/ 251235 w 1598614"/>
                <a:gd name="connsiteY15" fmla="*/ 80232 h 172939"/>
                <a:gd name="connsiteX16" fmla="*/ 350181 w 1598614"/>
                <a:gd name="connsiteY16" fmla="*/ 143471 h 172939"/>
                <a:gd name="connsiteX17" fmla="*/ 449126 w 1598614"/>
                <a:gd name="connsiteY17" fmla="*/ 80232 h 172939"/>
                <a:gd name="connsiteX18" fmla="*/ 574744 w 1598614"/>
                <a:gd name="connsiteY18" fmla="*/ 0 h 172939"/>
                <a:gd name="connsiteX19" fmla="*/ 700362 w 1598614"/>
                <a:gd name="connsiteY19" fmla="*/ 80232 h 172939"/>
                <a:gd name="connsiteX20" fmla="*/ 799307 w 1598614"/>
                <a:gd name="connsiteY20" fmla="*/ 143471 h 172939"/>
                <a:gd name="connsiteX21" fmla="*/ 799307 w 1598614"/>
                <a:gd name="connsiteY21" fmla="*/ 143471 h 172939"/>
                <a:gd name="connsiteX22" fmla="*/ 898253 w 1598614"/>
                <a:gd name="connsiteY22" fmla="*/ 80232 h 172939"/>
                <a:gd name="connsiteX23" fmla="*/ 1023870 w 1598614"/>
                <a:gd name="connsiteY23" fmla="*/ 0 h 172939"/>
                <a:gd name="connsiteX24" fmla="*/ 1149488 w 1598614"/>
                <a:gd name="connsiteY24" fmla="*/ 80232 h 172939"/>
                <a:gd name="connsiteX25" fmla="*/ 1248433 w 1598614"/>
                <a:gd name="connsiteY25" fmla="*/ 143471 h 172939"/>
                <a:gd name="connsiteX26" fmla="*/ 1347379 w 1598614"/>
                <a:gd name="connsiteY26" fmla="*/ 80232 h 172939"/>
                <a:gd name="connsiteX27" fmla="*/ 1472997 w 1598614"/>
                <a:gd name="connsiteY27" fmla="*/ 0 h 172939"/>
                <a:gd name="connsiteX28" fmla="*/ 1598614 w 1598614"/>
                <a:gd name="connsiteY28" fmla="*/ 80232 h 172939"/>
                <a:gd name="connsiteX29" fmla="*/ 1571942 w 1598614"/>
                <a:gd name="connsiteY29" fmla="*/ 92708 h 172939"/>
                <a:gd name="connsiteX30" fmla="*/ 1472997 w 1598614"/>
                <a:gd name="connsiteY30" fmla="*/ 29469 h 172939"/>
                <a:gd name="connsiteX31" fmla="*/ 1374051 w 1598614"/>
                <a:gd name="connsiteY31" fmla="*/ 92708 h 172939"/>
                <a:gd name="connsiteX32" fmla="*/ 1248648 w 1598614"/>
                <a:gd name="connsiteY32" fmla="*/ 172939 h 172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614" h="172939">
                  <a:moveTo>
                    <a:pt x="1248648" y="172939"/>
                  </a:moveTo>
                  <a:cubicBezTo>
                    <a:pt x="1194229" y="172939"/>
                    <a:pt x="1146046" y="142180"/>
                    <a:pt x="1123031" y="92708"/>
                  </a:cubicBezTo>
                  <a:cubicBezTo>
                    <a:pt x="1104962" y="53775"/>
                    <a:pt x="1067105" y="29469"/>
                    <a:pt x="1024085" y="29469"/>
                  </a:cubicBezTo>
                  <a:cubicBezTo>
                    <a:pt x="981066" y="29469"/>
                    <a:pt x="943208" y="53775"/>
                    <a:pt x="925140" y="92708"/>
                  </a:cubicBezTo>
                  <a:cubicBezTo>
                    <a:pt x="902124" y="142180"/>
                    <a:pt x="853942" y="172939"/>
                    <a:pt x="799522" y="172939"/>
                  </a:cubicBezTo>
                  <a:cubicBezTo>
                    <a:pt x="799522" y="172939"/>
                    <a:pt x="799522" y="172939"/>
                    <a:pt x="799522" y="172939"/>
                  </a:cubicBezTo>
                  <a:cubicBezTo>
                    <a:pt x="744887" y="172939"/>
                    <a:pt x="696920" y="142180"/>
                    <a:pt x="673905" y="92708"/>
                  </a:cubicBezTo>
                  <a:cubicBezTo>
                    <a:pt x="655836" y="53775"/>
                    <a:pt x="617979" y="29469"/>
                    <a:pt x="574959" y="29469"/>
                  </a:cubicBezTo>
                  <a:cubicBezTo>
                    <a:pt x="531939" y="29469"/>
                    <a:pt x="494082" y="53775"/>
                    <a:pt x="476014" y="92708"/>
                  </a:cubicBezTo>
                  <a:cubicBezTo>
                    <a:pt x="452998" y="142180"/>
                    <a:pt x="405031" y="172939"/>
                    <a:pt x="350396" y="172939"/>
                  </a:cubicBezTo>
                  <a:cubicBezTo>
                    <a:pt x="295976" y="172939"/>
                    <a:pt x="247794" y="142180"/>
                    <a:pt x="224778" y="92708"/>
                  </a:cubicBezTo>
                  <a:cubicBezTo>
                    <a:pt x="206710" y="53775"/>
                    <a:pt x="168853" y="29469"/>
                    <a:pt x="125833" y="29469"/>
                  </a:cubicBezTo>
                  <a:cubicBezTo>
                    <a:pt x="82813" y="29469"/>
                    <a:pt x="44956" y="53775"/>
                    <a:pt x="26887" y="92708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268" y="30759"/>
                    <a:pt x="969235" y="0"/>
                    <a:pt x="1023870" y="0"/>
                  </a:cubicBezTo>
                  <a:cubicBezTo>
                    <a:pt x="1078505" y="0"/>
                    <a:pt x="1126472" y="30759"/>
                    <a:pt x="1149488" y="80232"/>
                  </a:cubicBezTo>
                  <a:cubicBezTo>
                    <a:pt x="1167556" y="119165"/>
                    <a:pt x="1205414" y="143471"/>
                    <a:pt x="1248433" y="143471"/>
                  </a:cubicBezTo>
                  <a:cubicBezTo>
                    <a:pt x="1291453" y="143471"/>
                    <a:pt x="1329311" y="119165"/>
                    <a:pt x="1347379" y="80232"/>
                  </a:cubicBezTo>
                  <a:cubicBezTo>
                    <a:pt x="1370394" y="30759"/>
                    <a:pt x="1418361" y="0"/>
                    <a:pt x="1472997" y="0"/>
                  </a:cubicBezTo>
                  <a:cubicBezTo>
                    <a:pt x="1527632" y="0"/>
                    <a:pt x="1575814" y="30759"/>
                    <a:pt x="1598614" y="80232"/>
                  </a:cubicBezTo>
                  <a:lnTo>
                    <a:pt x="1571942" y="92708"/>
                  </a:lnTo>
                  <a:cubicBezTo>
                    <a:pt x="1553874" y="53775"/>
                    <a:pt x="1515801" y="29469"/>
                    <a:pt x="1472997" y="29469"/>
                  </a:cubicBezTo>
                  <a:cubicBezTo>
                    <a:pt x="1429977" y="29469"/>
                    <a:pt x="1392119" y="53775"/>
                    <a:pt x="1374051" y="92708"/>
                  </a:cubicBezTo>
                  <a:cubicBezTo>
                    <a:pt x="1351251" y="142180"/>
                    <a:pt x="1303069" y="172939"/>
                    <a:pt x="1248648" y="172939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0C38730D-4164-41D4-81C0-E9A070EA8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1755501"/>
              <a:ext cx="1598829" cy="172724"/>
            </a:xfrm>
            <a:custGeom>
              <a:avLst/>
              <a:gdLst>
                <a:gd name="connsiteX0" fmla="*/ 1248648 w 1598829"/>
                <a:gd name="connsiteY0" fmla="*/ 172724 h 172724"/>
                <a:gd name="connsiteX1" fmla="*/ 1123031 w 1598829"/>
                <a:gd name="connsiteY1" fmla="*/ 92492 h 172724"/>
                <a:gd name="connsiteX2" fmla="*/ 1024085 w 1598829"/>
                <a:gd name="connsiteY2" fmla="*/ 29253 h 172724"/>
                <a:gd name="connsiteX3" fmla="*/ 925140 w 1598829"/>
                <a:gd name="connsiteY3" fmla="*/ 92492 h 172724"/>
                <a:gd name="connsiteX4" fmla="*/ 799522 w 1598829"/>
                <a:gd name="connsiteY4" fmla="*/ 172724 h 172724"/>
                <a:gd name="connsiteX5" fmla="*/ 799522 w 1598829"/>
                <a:gd name="connsiteY5" fmla="*/ 172724 h 172724"/>
                <a:gd name="connsiteX6" fmla="*/ 673905 w 1598829"/>
                <a:gd name="connsiteY6" fmla="*/ 92492 h 172724"/>
                <a:gd name="connsiteX7" fmla="*/ 574959 w 1598829"/>
                <a:gd name="connsiteY7" fmla="*/ 29253 h 172724"/>
                <a:gd name="connsiteX8" fmla="*/ 476014 w 1598829"/>
                <a:gd name="connsiteY8" fmla="*/ 92492 h 172724"/>
                <a:gd name="connsiteX9" fmla="*/ 350396 w 1598829"/>
                <a:gd name="connsiteY9" fmla="*/ 172724 h 172724"/>
                <a:gd name="connsiteX10" fmla="*/ 224778 w 1598829"/>
                <a:gd name="connsiteY10" fmla="*/ 92492 h 172724"/>
                <a:gd name="connsiteX11" fmla="*/ 125833 w 1598829"/>
                <a:gd name="connsiteY11" fmla="*/ 29253 h 172724"/>
                <a:gd name="connsiteX12" fmla="*/ 26887 w 1598829"/>
                <a:gd name="connsiteY12" fmla="*/ 92492 h 172724"/>
                <a:gd name="connsiteX13" fmla="*/ 0 w 1598829"/>
                <a:gd name="connsiteY13" fmla="*/ 80232 h 172724"/>
                <a:gd name="connsiteX14" fmla="*/ 125618 w 1598829"/>
                <a:gd name="connsiteY14" fmla="*/ 0 h 172724"/>
                <a:gd name="connsiteX15" fmla="*/ 251235 w 1598829"/>
                <a:gd name="connsiteY15" fmla="*/ 80232 h 172724"/>
                <a:gd name="connsiteX16" fmla="*/ 350181 w 1598829"/>
                <a:gd name="connsiteY16" fmla="*/ 143471 h 172724"/>
                <a:gd name="connsiteX17" fmla="*/ 449126 w 1598829"/>
                <a:gd name="connsiteY17" fmla="*/ 80232 h 172724"/>
                <a:gd name="connsiteX18" fmla="*/ 574744 w 1598829"/>
                <a:gd name="connsiteY18" fmla="*/ 0 h 172724"/>
                <a:gd name="connsiteX19" fmla="*/ 700362 w 1598829"/>
                <a:gd name="connsiteY19" fmla="*/ 80232 h 172724"/>
                <a:gd name="connsiteX20" fmla="*/ 799307 w 1598829"/>
                <a:gd name="connsiteY20" fmla="*/ 143471 h 172724"/>
                <a:gd name="connsiteX21" fmla="*/ 799307 w 1598829"/>
                <a:gd name="connsiteY21" fmla="*/ 143471 h 172724"/>
                <a:gd name="connsiteX22" fmla="*/ 898253 w 1598829"/>
                <a:gd name="connsiteY22" fmla="*/ 80232 h 172724"/>
                <a:gd name="connsiteX23" fmla="*/ 1024085 w 1598829"/>
                <a:gd name="connsiteY23" fmla="*/ 0 h 172724"/>
                <a:gd name="connsiteX24" fmla="*/ 1149703 w 1598829"/>
                <a:gd name="connsiteY24" fmla="*/ 80232 h 172724"/>
                <a:gd name="connsiteX25" fmla="*/ 1248648 w 1598829"/>
                <a:gd name="connsiteY25" fmla="*/ 143471 h 172724"/>
                <a:gd name="connsiteX26" fmla="*/ 1347594 w 1598829"/>
                <a:gd name="connsiteY26" fmla="*/ 80232 h 172724"/>
                <a:gd name="connsiteX27" fmla="*/ 1473212 w 1598829"/>
                <a:gd name="connsiteY27" fmla="*/ 0 h 172724"/>
                <a:gd name="connsiteX28" fmla="*/ 1598829 w 1598829"/>
                <a:gd name="connsiteY28" fmla="*/ 80232 h 172724"/>
                <a:gd name="connsiteX29" fmla="*/ 1572157 w 1598829"/>
                <a:gd name="connsiteY29" fmla="*/ 92492 h 172724"/>
                <a:gd name="connsiteX30" fmla="*/ 1473212 w 1598829"/>
                <a:gd name="connsiteY30" fmla="*/ 29253 h 172724"/>
                <a:gd name="connsiteX31" fmla="*/ 1374266 w 1598829"/>
                <a:gd name="connsiteY31" fmla="*/ 92492 h 172724"/>
                <a:gd name="connsiteX32" fmla="*/ 1248648 w 1598829"/>
                <a:gd name="connsiteY32" fmla="*/ 172724 h 17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829" h="172724">
                  <a:moveTo>
                    <a:pt x="1248648" y="172724"/>
                  </a:moveTo>
                  <a:cubicBezTo>
                    <a:pt x="1194229" y="172724"/>
                    <a:pt x="1146046" y="141965"/>
                    <a:pt x="1123031" y="92492"/>
                  </a:cubicBezTo>
                  <a:cubicBezTo>
                    <a:pt x="1104962" y="53560"/>
                    <a:pt x="1067105" y="29253"/>
                    <a:pt x="1024085" y="29253"/>
                  </a:cubicBezTo>
                  <a:cubicBezTo>
                    <a:pt x="981066" y="29253"/>
                    <a:pt x="943208" y="53560"/>
                    <a:pt x="925140" y="92492"/>
                  </a:cubicBezTo>
                  <a:cubicBezTo>
                    <a:pt x="902124" y="141965"/>
                    <a:pt x="853942" y="172724"/>
                    <a:pt x="799522" y="172724"/>
                  </a:cubicBezTo>
                  <a:cubicBezTo>
                    <a:pt x="799522" y="172724"/>
                    <a:pt x="799522" y="172724"/>
                    <a:pt x="799522" y="172724"/>
                  </a:cubicBezTo>
                  <a:cubicBezTo>
                    <a:pt x="744887" y="172724"/>
                    <a:pt x="696920" y="141965"/>
                    <a:pt x="673905" y="92492"/>
                  </a:cubicBezTo>
                  <a:cubicBezTo>
                    <a:pt x="655836" y="53560"/>
                    <a:pt x="617979" y="29253"/>
                    <a:pt x="574959" y="29253"/>
                  </a:cubicBezTo>
                  <a:cubicBezTo>
                    <a:pt x="531939" y="29253"/>
                    <a:pt x="494082" y="53560"/>
                    <a:pt x="476014" y="92492"/>
                  </a:cubicBezTo>
                  <a:cubicBezTo>
                    <a:pt x="452998" y="141965"/>
                    <a:pt x="405031" y="172724"/>
                    <a:pt x="350396" y="172724"/>
                  </a:cubicBezTo>
                  <a:cubicBezTo>
                    <a:pt x="295976" y="172724"/>
                    <a:pt x="247794" y="141965"/>
                    <a:pt x="224778" y="92492"/>
                  </a:cubicBezTo>
                  <a:cubicBezTo>
                    <a:pt x="206710" y="53560"/>
                    <a:pt x="168853" y="29253"/>
                    <a:pt x="125833" y="29253"/>
                  </a:cubicBezTo>
                  <a:cubicBezTo>
                    <a:pt x="82813" y="29253"/>
                    <a:pt x="44956" y="53560"/>
                    <a:pt x="26887" y="92492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483" y="30759"/>
                    <a:pt x="969450" y="0"/>
                    <a:pt x="1024085" y="0"/>
                  </a:cubicBezTo>
                  <a:cubicBezTo>
                    <a:pt x="1078720" y="0"/>
                    <a:pt x="1126688" y="30759"/>
                    <a:pt x="1149703" y="80232"/>
                  </a:cubicBezTo>
                  <a:cubicBezTo>
                    <a:pt x="1167771" y="119165"/>
                    <a:pt x="1205629" y="143471"/>
                    <a:pt x="1248648" y="143471"/>
                  </a:cubicBezTo>
                  <a:cubicBezTo>
                    <a:pt x="1291668" y="143471"/>
                    <a:pt x="1329526" y="119165"/>
                    <a:pt x="1347594" y="80232"/>
                  </a:cubicBezTo>
                  <a:cubicBezTo>
                    <a:pt x="1370610" y="30759"/>
                    <a:pt x="1418792" y="0"/>
                    <a:pt x="1473212" y="0"/>
                  </a:cubicBezTo>
                  <a:cubicBezTo>
                    <a:pt x="1527847" y="0"/>
                    <a:pt x="1576029" y="30759"/>
                    <a:pt x="1598829" y="80232"/>
                  </a:cubicBezTo>
                  <a:lnTo>
                    <a:pt x="1572157" y="92492"/>
                  </a:lnTo>
                  <a:cubicBezTo>
                    <a:pt x="1554089" y="53560"/>
                    <a:pt x="1516016" y="29253"/>
                    <a:pt x="1473212" y="29253"/>
                  </a:cubicBezTo>
                  <a:cubicBezTo>
                    <a:pt x="1430192" y="29253"/>
                    <a:pt x="1392335" y="53560"/>
                    <a:pt x="1374266" y="92492"/>
                  </a:cubicBezTo>
                  <a:cubicBezTo>
                    <a:pt x="1351251" y="141965"/>
                    <a:pt x="1303069" y="172724"/>
                    <a:pt x="1248648" y="172724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2539C73-C848-4608-957A-D6C0169139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624467" y="533549"/>
            <a:ext cx="5356040" cy="5343028"/>
            <a:chOff x="739960" y="1925092"/>
            <a:chExt cx="4376696" cy="4366063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253EEDFE-1D2D-4938-9DF2-97FB4F709D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8562" y="2003061"/>
              <a:ext cx="4288094" cy="4288094"/>
            </a:xfrm>
            <a:prstGeom prst="ellipse">
              <a:avLst/>
            </a:prstGeom>
            <a:solidFill>
              <a:srgbClr val="FFFFFF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5EA4CF2D-570F-4529-ADDA-B37CF05B61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7929" y="2003061"/>
              <a:ext cx="4288094" cy="4288094"/>
            </a:xfrm>
            <a:prstGeom prst="ellipse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 useBgFill="1">
          <p:nvSpPr>
            <p:cNvPr id="30" name="Oval 29">
              <a:extLst>
                <a:ext uri="{FF2B5EF4-FFF2-40B4-BE49-F238E27FC236}">
                  <a16:creationId xmlns:a16="http://schemas.microsoft.com/office/drawing/2014/main" id="{CBE92B83-AFA7-40B1-9D3C-502840BADC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9960" y="1925092"/>
              <a:ext cx="4288094" cy="4288094"/>
            </a:xfrm>
            <a:prstGeom prst="ellips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3F10C9A-4FA4-1ACC-7E9E-7A38D58B16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93344" y="1251285"/>
            <a:ext cx="3952428" cy="340971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3000" b="1" cap="all" spc="1500" dirty="0">
                <a:ea typeface="Source Sans Pro SemiBold" panose="020B0603030403020204" pitchFamily="34" charset="0"/>
              </a:rPr>
              <a:t>                </a:t>
            </a:r>
            <a:r>
              <a:rPr lang="en-US" sz="3000" b="1" cap="all" spc="1500" dirty="0">
                <a:latin typeface="Angsana New" panose="02020603050405020304" pitchFamily="18" charset="-34"/>
                <a:ea typeface="Source Sans Pro SemiBold" panose="020B0603030403020204" pitchFamily="34" charset="0"/>
                <a:cs typeface="Angsana New" panose="02020603050405020304" pitchFamily="18" charset="-34"/>
              </a:rPr>
              <a:t>OBJECTIVE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20046D4B-EE93-4EAF-9717-C56B1E6814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09032" y="5254879"/>
            <a:ext cx="474046" cy="474046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9A3B4D80-4945-4E47-8FA7-BA0541CB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09032" y="5254879"/>
            <a:ext cx="474046" cy="474046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955F1F-2D10-9316-CFC4-32510B4D91E3}"/>
              </a:ext>
            </a:extLst>
          </p:cNvPr>
          <p:cNvSpPr txBox="1"/>
          <p:nvPr/>
        </p:nvSpPr>
        <p:spPr>
          <a:xfrm>
            <a:off x="7459038" y="1952090"/>
            <a:ext cx="354053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I have come to Canada to pursue my bachelors in Computer Science.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I have always been fascinated by the world of computers and tech.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Thus, I migrated from my native country India to live independently and pursue a career of my dreams.</a:t>
            </a:r>
          </a:p>
        </p:txBody>
      </p:sp>
    </p:spTree>
    <p:extLst>
      <p:ext uri="{BB962C8B-B14F-4D97-AF65-F5344CB8AC3E}">
        <p14:creationId xmlns:p14="http://schemas.microsoft.com/office/powerpoint/2010/main" val="258427269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F98F79A4-A6C7-4101-B1E9-27E05CB7CF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F8875E4C-CFFE-4552-ABC7-175C3CB757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7D578E-4A95-32FF-0213-1FC7AC9556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0185" y="633046"/>
            <a:ext cx="4593817" cy="1314996"/>
          </a:xfrm>
        </p:spPr>
        <p:txBody>
          <a:bodyPr anchor="b">
            <a:normAutofit fontScale="90000"/>
          </a:bodyPr>
          <a:lstStyle/>
          <a:p>
            <a:r>
              <a:rPr lang="en-US" dirty="0">
                <a:latin typeface="Algerian" panose="04020705040A02060702" pitchFamily="82" charset="0"/>
              </a:rPr>
              <a:t>                              HOBBIES</a:t>
            </a:r>
            <a:endParaRPr lang="en-US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79AFCB35-9C04-4524-A0B1-57FF6865D0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92656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D11AD2AD-0BA0-4DD3-8EEA-84686A0E71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2391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7151543-FD43-ACC7-AE29-FD5E59008D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20185" y="2125737"/>
            <a:ext cx="4593817" cy="4044463"/>
          </a:xfrm>
        </p:spPr>
        <p:txBody>
          <a:bodyPr>
            <a:normAutofit/>
          </a:bodyPr>
          <a:lstStyle/>
          <a:p>
            <a:r>
              <a:rPr lang="en-US" dirty="0"/>
              <a:t>I love to dance!</a:t>
            </a:r>
          </a:p>
          <a:p>
            <a:r>
              <a:rPr lang="en-US" dirty="0"/>
              <a:t>I express my emotions through my dance moves.</a:t>
            </a:r>
          </a:p>
          <a:p>
            <a:endParaRPr lang="en-US" dirty="0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9E5C5460-229E-46C8-A712-CC31798542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59419" y="3564607"/>
            <a:ext cx="3432581" cy="3293393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53812026-3FC6-44DA-94EF-3B81640494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59419" y="3564607"/>
            <a:ext cx="3432581" cy="3293393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53" name="Graphic 185">
            <a:extLst>
              <a:ext uri="{FF2B5EF4-FFF2-40B4-BE49-F238E27FC236}">
                <a16:creationId xmlns:a16="http://schemas.microsoft.com/office/drawing/2014/main" id="{0C156BF8-7FF7-440F-BE2B-417DFFE8BF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B7067280-C3E7-4DF6-A345-B9FEF6EF8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A78365A8-666B-4417-9D3C-554E6E6B2C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E71CAAFA-0A31-4308-AB9F-B1C84ABDF9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96AB1D25-144D-4BB4-A45C-60B8A094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069F0FB4-779A-48FC-AC33-784F177C92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0620415D-265A-D17E-31D2-F2C6CBB008D0}"/>
              </a:ext>
            </a:extLst>
          </p:cNvPr>
          <p:cNvGrpSpPr/>
          <p:nvPr/>
        </p:nvGrpSpPr>
        <p:grpSpPr>
          <a:xfrm>
            <a:off x="7475886" y="368917"/>
            <a:ext cx="2952748" cy="3835843"/>
            <a:chOff x="9301857" y="-254000"/>
            <a:chExt cx="2952748" cy="3835843"/>
          </a:xfrm>
        </p:grpSpPr>
        <p:pic>
          <p:nvPicPr>
            <p:cNvPr id="7" name="Picture 6" descr="A picture containing sport, dancer, dressed&#10;&#10;Description automatically generated">
              <a:extLst>
                <a:ext uri="{FF2B5EF4-FFF2-40B4-BE49-F238E27FC236}">
                  <a16:creationId xmlns:a16="http://schemas.microsoft.com/office/drawing/2014/main" id="{B4C2D912-7BF6-58D9-1F47-64C424B30A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251" r="-4" b="26496"/>
            <a:stretch/>
          </p:blipFill>
          <p:spPr>
            <a:xfrm>
              <a:off x="9301857" y="-254000"/>
              <a:ext cx="2952748" cy="2952748"/>
            </a:xfrm>
            <a:custGeom>
              <a:avLst/>
              <a:gdLst/>
              <a:ahLst/>
              <a:cxnLst/>
              <a:rect l="l" t="t" r="r" b="b"/>
              <a:pathLst>
                <a:path w="2361890" h="2361890">
                  <a:moveTo>
                    <a:pt x="1180945" y="0"/>
                  </a:moveTo>
                  <a:cubicBezTo>
                    <a:pt x="1833163" y="0"/>
                    <a:pt x="2361890" y="528727"/>
                    <a:pt x="2361890" y="1180945"/>
                  </a:cubicBezTo>
                  <a:cubicBezTo>
                    <a:pt x="2361890" y="1833163"/>
                    <a:pt x="1833163" y="2361890"/>
                    <a:pt x="1180945" y="2361890"/>
                  </a:cubicBezTo>
                  <a:cubicBezTo>
                    <a:pt x="528727" y="2361890"/>
                    <a:pt x="0" y="1833163"/>
                    <a:pt x="0" y="1180945"/>
                  </a:cubicBezTo>
                  <a:cubicBezTo>
                    <a:pt x="0" y="528727"/>
                    <a:pt x="528727" y="0"/>
                    <a:pt x="1180945" y="0"/>
                  </a:cubicBezTo>
                  <a:close/>
                </a:path>
              </a:pathLst>
            </a:cu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C4A6BD5-D9BD-589F-B9B1-67F29E5310A3}"/>
                </a:ext>
              </a:extLst>
            </p:cNvPr>
            <p:cNvSpPr txBox="1"/>
            <p:nvPr/>
          </p:nvSpPr>
          <p:spPr>
            <a:xfrm>
              <a:off x="9742295" y="2935512"/>
              <a:ext cx="215392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MY PERFORMANCE AT SCHOOL.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5896099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3" name="Graphic 185">
            <a:extLst>
              <a:ext uri="{FF2B5EF4-FFF2-40B4-BE49-F238E27FC236}">
                <a16:creationId xmlns:a16="http://schemas.microsoft.com/office/drawing/2014/main" id="{8A351602-3772-4279-B0D3-A523F6F6E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99576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494" name="Freeform: Shape 129">
              <a:extLst>
                <a:ext uri="{FF2B5EF4-FFF2-40B4-BE49-F238E27FC236}">
                  <a16:creationId xmlns:a16="http://schemas.microsoft.com/office/drawing/2014/main" id="{A5AAAA75-5FFB-4C07-AD4A-3146773E6C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5" name="Freeform: Shape 130">
              <a:extLst>
                <a:ext uri="{FF2B5EF4-FFF2-40B4-BE49-F238E27FC236}">
                  <a16:creationId xmlns:a16="http://schemas.microsoft.com/office/drawing/2014/main" id="{1479895E-3847-44BB-8404-28F14219FB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6" name="Freeform: Shape 131">
              <a:extLst>
                <a:ext uri="{FF2B5EF4-FFF2-40B4-BE49-F238E27FC236}">
                  <a16:creationId xmlns:a16="http://schemas.microsoft.com/office/drawing/2014/main" id="{50E02F68-8149-4236-8D9F-6B550F78B9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7" name="Freeform: Shape 132">
              <a:extLst>
                <a:ext uri="{FF2B5EF4-FFF2-40B4-BE49-F238E27FC236}">
                  <a16:creationId xmlns:a16="http://schemas.microsoft.com/office/drawing/2014/main" id="{956FCAAB-F073-4561-A484-42C7DD10DC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8" name="Freeform: Shape 133">
              <a:extLst>
                <a:ext uri="{FF2B5EF4-FFF2-40B4-BE49-F238E27FC236}">
                  <a16:creationId xmlns:a16="http://schemas.microsoft.com/office/drawing/2014/main" id="{6CF8DB94-87A3-43E9-9BBB-301CFF0FB0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99" name="Oval 135">
            <a:extLst>
              <a:ext uri="{FF2B5EF4-FFF2-40B4-BE49-F238E27FC236}">
                <a16:creationId xmlns:a16="http://schemas.microsoft.com/office/drawing/2014/main" id="{7D6BF779-0B8C-4CC2-9268-9506AD0C5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500" name="Rectangle 137">
            <a:extLst>
              <a:ext uri="{FF2B5EF4-FFF2-40B4-BE49-F238E27FC236}">
                <a16:creationId xmlns:a16="http://schemas.microsoft.com/office/drawing/2014/main" id="{489B7BFD-8F45-4093-AD9C-91B15B050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74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2F65C8-8D5E-8855-E111-F1ACA5A2B7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736" y="1898890"/>
            <a:ext cx="3624471" cy="245423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000" b="1" cap="all" spc="1500" dirty="0"/>
              <a:t>I</a:t>
            </a:r>
            <a:br>
              <a:rPr lang="en-US" sz="2000" b="1" cap="all" spc="1500" dirty="0"/>
            </a:br>
            <a:r>
              <a:rPr lang="en-US" sz="2000" b="1" cap="all" spc="1500" dirty="0"/>
              <a:t>Discovered my music interest through violin</a:t>
            </a:r>
            <a:br>
              <a:rPr lang="en-US" sz="2000" b="1" cap="all" spc="1500" dirty="0"/>
            </a:br>
            <a:endParaRPr lang="en-US" sz="2000" b="1" cap="all" spc="1500" dirty="0"/>
          </a:p>
        </p:txBody>
      </p:sp>
      <p:pic>
        <p:nvPicPr>
          <p:cNvPr id="60" name="Picture 4" descr="Violin and sheet music">
            <a:extLst>
              <a:ext uri="{FF2B5EF4-FFF2-40B4-BE49-F238E27FC236}">
                <a16:creationId xmlns:a16="http://schemas.microsoft.com/office/drawing/2014/main" id="{31C8C797-FCD4-97B0-8ECA-DD2FEA07BE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126" b="8969"/>
          <a:stretch/>
        </p:blipFill>
        <p:spPr>
          <a:xfrm>
            <a:off x="5839199" y="2001057"/>
            <a:ext cx="4795184" cy="2697270"/>
          </a:xfrm>
          <a:prstGeom prst="rect">
            <a:avLst/>
          </a:prstGeom>
        </p:spPr>
      </p:pic>
      <p:grpSp>
        <p:nvGrpSpPr>
          <p:cNvPr id="501" name="Group 139">
            <a:extLst>
              <a:ext uri="{FF2B5EF4-FFF2-40B4-BE49-F238E27FC236}">
                <a16:creationId xmlns:a16="http://schemas.microsoft.com/office/drawing/2014/main" id="{19C50935-4DD3-46C8-B0BE-74860460EF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610600" y="481489"/>
            <a:ext cx="932200" cy="932200"/>
            <a:chOff x="10791258" y="619275"/>
            <a:chExt cx="932200" cy="932200"/>
          </a:xfrm>
        </p:grpSpPr>
        <p:sp>
          <p:nvSpPr>
            <p:cNvPr id="502" name="Graphic 212">
              <a:extLst>
                <a:ext uri="{FF2B5EF4-FFF2-40B4-BE49-F238E27FC236}">
                  <a16:creationId xmlns:a16="http://schemas.microsoft.com/office/drawing/2014/main" id="{7FC918AD-C067-46DF-8F98-83352CB946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791258" y="619275"/>
              <a:ext cx="932200" cy="932200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503" name="Graphic 212">
              <a:extLst>
                <a:ext uri="{FF2B5EF4-FFF2-40B4-BE49-F238E27FC236}">
                  <a16:creationId xmlns:a16="http://schemas.microsoft.com/office/drawing/2014/main" id="{3C1473DD-4042-44F9-A962-71F52BAE32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791258" y="619275"/>
              <a:ext cx="932200" cy="932200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</p:grpSp>
      <p:grpSp>
        <p:nvGrpSpPr>
          <p:cNvPr id="504" name="Group 143">
            <a:extLst>
              <a:ext uri="{FF2B5EF4-FFF2-40B4-BE49-F238E27FC236}">
                <a16:creationId xmlns:a16="http://schemas.microsoft.com/office/drawing/2014/main" id="{EC86BE98-673F-469D-B15E-8B6305CE3A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62945" y="1898890"/>
            <a:ext cx="1598829" cy="531293"/>
            <a:chOff x="6491531" y="1420258"/>
            <a:chExt cx="1598829" cy="531293"/>
          </a:xfrm>
          <a:solidFill>
            <a:schemeClr val="tx1"/>
          </a:solidFill>
        </p:grpSpPr>
        <p:grpSp>
          <p:nvGrpSpPr>
            <p:cNvPr id="145" name="Graphic 190">
              <a:extLst>
                <a:ext uri="{FF2B5EF4-FFF2-40B4-BE49-F238E27FC236}">
                  <a16:creationId xmlns:a16="http://schemas.microsoft.com/office/drawing/2014/main" id="{D60FC4AA-5A68-4DF2-BD89-67DB10986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491531" y="1420258"/>
              <a:ext cx="1598829" cy="531293"/>
              <a:chOff x="2504802" y="1755501"/>
              <a:chExt cx="1598829" cy="531293"/>
            </a:xfrm>
            <a:grpFill/>
          </p:grpSpPr>
          <p:sp>
            <p:nvSpPr>
              <p:cNvPr id="149" name="Freeform: Shape 148">
                <a:extLst>
                  <a:ext uri="{FF2B5EF4-FFF2-40B4-BE49-F238E27FC236}">
                    <a16:creationId xmlns:a16="http://schemas.microsoft.com/office/drawing/2014/main" id="{ACC71B55-3529-463E-B5AB-1011B95EF04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2504802" y="2113855"/>
                <a:ext cx="1598614" cy="172939"/>
              </a:xfrm>
              <a:custGeom>
                <a:avLst/>
                <a:gdLst>
                  <a:gd name="connsiteX0" fmla="*/ 1248648 w 1598614"/>
                  <a:gd name="connsiteY0" fmla="*/ 172939 h 172939"/>
                  <a:gd name="connsiteX1" fmla="*/ 1123031 w 1598614"/>
                  <a:gd name="connsiteY1" fmla="*/ 92708 h 172939"/>
                  <a:gd name="connsiteX2" fmla="*/ 1024085 w 1598614"/>
                  <a:gd name="connsiteY2" fmla="*/ 29469 h 172939"/>
                  <a:gd name="connsiteX3" fmla="*/ 925140 w 1598614"/>
                  <a:gd name="connsiteY3" fmla="*/ 92708 h 172939"/>
                  <a:gd name="connsiteX4" fmla="*/ 799522 w 1598614"/>
                  <a:gd name="connsiteY4" fmla="*/ 172939 h 172939"/>
                  <a:gd name="connsiteX5" fmla="*/ 799522 w 1598614"/>
                  <a:gd name="connsiteY5" fmla="*/ 172939 h 172939"/>
                  <a:gd name="connsiteX6" fmla="*/ 673905 w 1598614"/>
                  <a:gd name="connsiteY6" fmla="*/ 92708 h 172939"/>
                  <a:gd name="connsiteX7" fmla="*/ 574959 w 1598614"/>
                  <a:gd name="connsiteY7" fmla="*/ 29469 h 172939"/>
                  <a:gd name="connsiteX8" fmla="*/ 476014 w 1598614"/>
                  <a:gd name="connsiteY8" fmla="*/ 92708 h 172939"/>
                  <a:gd name="connsiteX9" fmla="*/ 350396 w 1598614"/>
                  <a:gd name="connsiteY9" fmla="*/ 172939 h 172939"/>
                  <a:gd name="connsiteX10" fmla="*/ 224778 w 1598614"/>
                  <a:gd name="connsiteY10" fmla="*/ 92708 h 172939"/>
                  <a:gd name="connsiteX11" fmla="*/ 125833 w 1598614"/>
                  <a:gd name="connsiteY11" fmla="*/ 29469 h 172939"/>
                  <a:gd name="connsiteX12" fmla="*/ 26887 w 1598614"/>
                  <a:gd name="connsiteY12" fmla="*/ 92708 h 172939"/>
                  <a:gd name="connsiteX13" fmla="*/ 0 w 1598614"/>
                  <a:gd name="connsiteY13" fmla="*/ 80232 h 172939"/>
                  <a:gd name="connsiteX14" fmla="*/ 125618 w 1598614"/>
                  <a:gd name="connsiteY14" fmla="*/ 0 h 172939"/>
                  <a:gd name="connsiteX15" fmla="*/ 251235 w 1598614"/>
                  <a:gd name="connsiteY15" fmla="*/ 80232 h 172939"/>
                  <a:gd name="connsiteX16" fmla="*/ 350181 w 1598614"/>
                  <a:gd name="connsiteY16" fmla="*/ 143471 h 172939"/>
                  <a:gd name="connsiteX17" fmla="*/ 449126 w 1598614"/>
                  <a:gd name="connsiteY17" fmla="*/ 80232 h 172939"/>
                  <a:gd name="connsiteX18" fmla="*/ 574744 w 1598614"/>
                  <a:gd name="connsiteY18" fmla="*/ 0 h 172939"/>
                  <a:gd name="connsiteX19" fmla="*/ 700362 w 1598614"/>
                  <a:gd name="connsiteY19" fmla="*/ 80232 h 172939"/>
                  <a:gd name="connsiteX20" fmla="*/ 799307 w 1598614"/>
                  <a:gd name="connsiteY20" fmla="*/ 143471 h 172939"/>
                  <a:gd name="connsiteX21" fmla="*/ 799307 w 1598614"/>
                  <a:gd name="connsiteY21" fmla="*/ 143471 h 172939"/>
                  <a:gd name="connsiteX22" fmla="*/ 898253 w 1598614"/>
                  <a:gd name="connsiteY22" fmla="*/ 80232 h 172939"/>
                  <a:gd name="connsiteX23" fmla="*/ 1023870 w 1598614"/>
                  <a:gd name="connsiteY23" fmla="*/ 0 h 172939"/>
                  <a:gd name="connsiteX24" fmla="*/ 1149488 w 1598614"/>
                  <a:gd name="connsiteY24" fmla="*/ 80232 h 172939"/>
                  <a:gd name="connsiteX25" fmla="*/ 1248433 w 1598614"/>
                  <a:gd name="connsiteY25" fmla="*/ 143471 h 172939"/>
                  <a:gd name="connsiteX26" fmla="*/ 1347379 w 1598614"/>
                  <a:gd name="connsiteY26" fmla="*/ 80232 h 172939"/>
                  <a:gd name="connsiteX27" fmla="*/ 1472997 w 1598614"/>
                  <a:gd name="connsiteY27" fmla="*/ 0 h 172939"/>
                  <a:gd name="connsiteX28" fmla="*/ 1598614 w 1598614"/>
                  <a:gd name="connsiteY28" fmla="*/ 80232 h 172939"/>
                  <a:gd name="connsiteX29" fmla="*/ 1571942 w 1598614"/>
                  <a:gd name="connsiteY29" fmla="*/ 92708 h 172939"/>
                  <a:gd name="connsiteX30" fmla="*/ 1472997 w 1598614"/>
                  <a:gd name="connsiteY30" fmla="*/ 29469 h 172939"/>
                  <a:gd name="connsiteX31" fmla="*/ 1374051 w 1598614"/>
                  <a:gd name="connsiteY31" fmla="*/ 92708 h 172939"/>
                  <a:gd name="connsiteX32" fmla="*/ 1248648 w 1598614"/>
                  <a:gd name="connsiteY32" fmla="*/ 172939 h 172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598614" h="172939">
                    <a:moveTo>
                      <a:pt x="1248648" y="172939"/>
                    </a:moveTo>
                    <a:cubicBezTo>
                      <a:pt x="1194229" y="172939"/>
                      <a:pt x="1146046" y="142180"/>
                      <a:pt x="1123031" y="92708"/>
                    </a:cubicBezTo>
                    <a:cubicBezTo>
                      <a:pt x="1104962" y="53775"/>
                      <a:pt x="1067105" y="29469"/>
                      <a:pt x="1024085" y="29469"/>
                    </a:cubicBezTo>
                    <a:cubicBezTo>
                      <a:pt x="981066" y="29469"/>
                      <a:pt x="943208" y="53775"/>
                      <a:pt x="925140" y="92708"/>
                    </a:cubicBezTo>
                    <a:cubicBezTo>
                      <a:pt x="902124" y="142180"/>
                      <a:pt x="853942" y="172939"/>
                      <a:pt x="799522" y="172939"/>
                    </a:cubicBezTo>
                    <a:cubicBezTo>
                      <a:pt x="799522" y="172939"/>
                      <a:pt x="799522" y="172939"/>
                      <a:pt x="799522" y="172939"/>
                    </a:cubicBezTo>
                    <a:cubicBezTo>
                      <a:pt x="744887" y="172939"/>
                      <a:pt x="696920" y="142180"/>
                      <a:pt x="673905" y="92708"/>
                    </a:cubicBezTo>
                    <a:cubicBezTo>
                      <a:pt x="655836" y="53775"/>
                      <a:pt x="617979" y="29469"/>
                      <a:pt x="574959" y="29469"/>
                    </a:cubicBezTo>
                    <a:cubicBezTo>
                      <a:pt x="531939" y="29469"/>
                      <a:pt x="494082" y="53775"/>
                      <a:pt x="476014" y="92708"/>
                    </a:cubicBezTo>
                    <a:cubicBezTo>
                      <a:pt x="452998" y="142180"/>
                      <a:pt x="405031" y="172939"/>
                      <a:pt x="350396" y="172939"/>
                    </a:cubicBezTo>
                    <a:cubicBezTo>
                      <a:pt x="295976" y="172939"/>
                      <a:pt x="247794" y="142180"/>
                      <a:pt x="224778" y="92708"/>
                    </a:cubicBezTo>
                    <a:cubicBezTo>
                      <a:pt x="206710" y="53775"/>
                      <a:pt x="168853" y="29469"/>
                      <a:pt x="125833" y="29469"/>
                    </a:cubicBezTo>
                    <a:cubicBezTo>
                      <a:pt x="82813" y="29469"/>
                      <a:pt x="44956" y="53775"/>
                      <a:pt x="26887" y="92708"/>
                    </a:cubicBezTo>
                    <a:lnTo>
                      <a:pt x="0" y="80232"/>
                    </a:lnTo>
                    <a:cubicBezTo>
                      <a:pt x="23016" y="30759"/>
                      <a:pt x="70983" y="0"/>
                      <a:pt x="125618" y="0"/>
                    </a:cubicBezTo>
                    <a:cubicBezTo>
                      <a:pt x="180253" y="0"/>
                      <a:pt x="228220" y="30759"/>
                      <a:pt x="251235" y="80232"/>
                    </a:cubicBezTo>
                    <a:cubicBezTo>
                      <a:pt x="269304" y="119165"/>
                      <a:pt x="307376" y="143471"/>
                      <a:pt x="350181" y="143471"/>
                    </a:cubicBezTo>
                    <a:cubicBezTo>
                      <a:pt x="393201" y="143471"/>
                      <a:pt x="431058" y="119165"/>
                      <a:pt x="449126" y="80232"/>
                    </a:cubicBezTo>
                    <a:cubicBezTo>
                      <a:pt x="472142" y="30759"/>
                      <a:pt x="520324" y="0"/>
                      <a:pt x="574744" y="0"/>
                    </a:cubicBezTo>
                    <a:cubicBezTo>
                      <a:pt x="629164" y="0"/>
                      <a:pt x="677346" y="30759"/>
                      <a:pt x="700362" y="80232"/>
                    </a:cubicBezTo>
                    <a:cubicBezTo>
                      <a:pt x="718430" y="119165"/>
                      <a:pt x="756287" y="143471"/>
                      <a:pt x="799307" y="143471"/>
                    </a:cubicBezTo>
                    <a:lnTo>
                      <a:pt x="799307" y="143471"/>
                    </a:lnTo>
                    <a:cubicBezTo>
                      <a:pt x="842327" y="143471"/>
                      <a:pt x="880184" y="119165"/>
                      <a:pt x="898253" y="80232"/>
                    </a:cubicBezTo>
                    <a:cubicBezTo>
                      <a:pt x="921268" y="30759"/>
                      <a:pt x="969235" y="0"/>
                      <a:pt x="1023870" y="0"/>
                    </a:cubicBezTo>
                    <a:cubicBezTo>
                      <a:pt x="1078505" y="0"/>
                      <a:pt x="1126472" y="30759"/>
                      <a:pt x="1149488" y="80232"/>
                    </a:cubicBezTo>
                    <a:cubicBezTo>
                      <a:pt x="1167556" y="119165"/>
                      <a:pt x="1205414" y="143471"/>
                      <a:pt x="1248433" y="143471"/>
                    </a:cubicBezTo>
                    <a:cubicBezTo>
                      <a:pt x="1291453" y="143471"/>
                      <a:pt x="1329311" y="119165"/>
                      <a:pt x="1347379" y="80232"/>
                    </a:cubicBezTo>
                    <a:cubicBezTo>
                      <a:pt x="1370394" y="30759"/>
                      <a:pt x="1418361" y="0"/>
                      <a:pt x="1472997" y="0"/>
                    </a:cubicBezTo>
                    <a:cubicBezTo>
                      <a:pt x="1527632" y="0"/>
                      <a:pt x="1575814" y="30759"/>
                      <a:pt x="1598614" y="80232"/>
                    </a:cubicBezTo>
                    <a:lnTo>
                      <a:pt x="1571942" y="92708"/>
                    </a:lnTo>
                    <a:cubicBezTo>
                      <a:pt x="1553874" y="53775"/>
                      <a:pt x="1515801" y="29469"/>
                      <a:pt x="1472997" y="29469"/>
                    </a:cubicBezTo>
                    <a:cubicBezTo>
                      <a:pt x="1429977" y="29469"/>
                      <a:pt x="1392119" y="53775"/>
                      <a:pt x="1374051" y="92708"/>
                    </a:cubicBezTo>
                    <a:cubicBezTo>
                      <a:pt x="1351251" y="142180"/>
                      <a:pt x="1303069" y="172939"/>
                      <a:pt x="1248648" y="172939"/>
                    </a:cubicBezTo>
                    <a:close/>
                  </a:path>
                </a:pathLst>
              </a:custGeom>
              <a:grpFill/>
              <a:ln w="21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5" name="Freeform: Shape 149">
                <a:extLst>
                  <a:ext uri="{FF2B5EF4-FFF2-40B4-BE49-F238E27FC236}">
                    <a16:creationId xmlns:a16="http://schemas.microsoft.com/office/drawing/2014/main" id="{C7C124C6-B221-427F-ACA6-DFAC5A1608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2504802" y="1755501"/>
                <a:ext cx="1598829" cy="172724"/>
              </a:xfrm>
              <a:custGeom>
                <a:avLst/>
                <a:gdLst>
                  <a:gd name="connsiteX0" fmla="*/ 1248648 w 1598829"/>
                  <a:gd name="connsiteY0" fmla="*/ 172724 h 172724"/>
                  <a:gd name="connsiteX1" fmla="*/ 1123031 w 1598829"/>
                  <a:gd name="connsiteY1" fmla="*/ 92492 h 172724"/>
                  <a:gd name="connsiteX2" fmla="*/ 1024085 w 1598829"/>
                  <a:gd name="connsiteY2" fmla="*/ 29253 h 172724"/>
                  <a:gd name="connsiteX3" fmla="*/ 925140 w 1598829"/>
                  <a:gd name="connsiteY3" fmla="*/ 92492 h 172724"/>
                  <a:gd name="connsiteX4" fmla="*/ 799522 w 1598829"/>
                  <a:gd name="connsiteY4" fmla="*/ 172724 h 172724"/>
                  <a:gd name="connsiteX5" fmla="*/ 799522 w 1598829"/>
                  <a:gd name="connsiteY5" fmla="*/ 172724 h 172724"/>
                  <a:gd name="connsiteX6" fmla="*/ 673905 w 1598829"/>
                  <a:gd name="connsiteY6" fmla="*/ 92492 h 172724"/>
                  <a:gd name="connsiteX7" fmla="*/ 574959 w 1598829"/>
                  <a:gd name="connsiteY7" fmla="*/ 29253 h 172724"/>
                  <a:gd name="connsiteX8" fmla="*/ 476014 w 1598829"/>
                  <a:gd name="connsiteY8" fmla="*/ 92492 h 172724"/>
                  <a:gd name="connsiteX9" fmla="*/ 350396 w 1598829"/>
                  <a:gd name="connsiteY9" fmla="*/ 172724 h 172724"/>
                  <a:gd name="connsiteX10" fmla="*/ 224778 w 1598829"/>
                  <a:gd name="connsiteY10" fmla="*/ 92492 h 172724"/>
                  <a:gd name="connsiteX11" fmla="*/ 125833 w 1598829"/>
                  <a:gd name="connsiteY11" fmla="*/ 29253 h 172724"/>
                  <a:gd name="connsiteX12" fmla="*/ 26887 w 1598829"/>
                  <a:gd name="connsiteY12" fmla="*/ 92492 h 172724"/>
                  <a:gd name="connsiteX13" fmla="*/ 0 w 1598829"/>
                  <a:gd name="connsiteY13" fmla="*/ 80232 h 172724"/>
                  <a:gd name="connsiteX14" fmla="*/ 125618 w 1598829"/>
                  <a:gd name="connsiteY14" fmla="*/ 0 h 172724"/>
                  <a:gd name="connsiteX15" fmla="*/ 251235 w 1598829"/>
                  <a:gd name="connsiteY15" fmla="*/ 80232 h 172724"/>
                  <a:gd name="connsiteX16" fmla="*/ 350181 w 1598829"/>
                  <a:gd name="connsiteY16" fmla="*/ 143471 h 172724"/>
                  <a:gd name="connsiteX17" fmla="*/ 449126 w 1598829"/>
                  <a:gd name="connsiteY17" fmla="*/ 80232 h 172724"/>
                  <a:gd name="connsiteX18" fmla="*/ 574744 w 1598829"/>
                  <a:gd name="connsiteY18" fmla="*/ 0 h 172724"/>
                  <a:gd name="connsiteX19" fmla="*/ 700362 w 1598829"/>
                  <a:gd name="connsiteY19" fmla="*/ 80232 h 172724"/>
                  <a:gd name="connsiteX20" fmla="*/ 799307 w 1598829"/>
                  <a:gd name="connsiteY20" fmla="*/ 143471 h 172724"/>
                  <a:gd name="connsiteX21" fmla="*/ 799307 w 1598829"/>
                  <a:gd name="connsiteY21" fmla="*/ 143471 h 172724"/>
                  <a:gd name="connsiteX22" fmla="*/ 898253 w 1598829"/>
                  <a:gd name="connsiteY22" fmla="*/ 80232 h 172724"/>
                  <a:gd name="connsiteX23" fmla="*/ 1024085 w 1598829"/>
                  <a:gd name="connsiteY23" fmla="*/ 0 h 172724"/>
                  <a:gd name="connsiteX24" fmla="*/ 1149703 w 1598829"/>
                  <a:gd name="connsiteY24" fmla="*/ 80232 h 172724"/>
                  <a:gd name="connsiteX25" fmla="*/ 1248648 w 1598829"/>
                  <a:gd name="connsiteY25" fmla="*/ 143471 h 172724"/>
                  <a:gd name="connsiteX26" fmla="*/ 1347594 w 1598829"/>
                  <a:gd name="connsiteY26" fmla="*/ 80232 h 172724"/>
                  <a:gd name="connsiteX27" fmla="*/ 1473212 w 1598829"/>
                  <a:gd name="connsiteY27" fmla="*/ 0 h 172724"/>
                  <a:gd name="connsiteX28" fmla="*/ 1598829 w 1598829"/>
                  <a:gd name="connsiteY28" fmla="*/ 80232 h 172724"/>
                  <a:gd name="connsiteX29" fmla="*/ 1572157 w 1598829"/>
                  <a:gd name="connsiteY29" fmla="*/ 92492 h 172724"/>
                  <a:gd name="connsiteX30" fmla="*/ 1473212 w 1598829"/>
                  <a:gd name="connsiteY30" fmla="*/ 29253 h 172724"/>
                  <a:gd name="connsiteX31" fmla="*/ 1374266 w 1598829"/>
                  <a:gd name="connsiteY31" fmla="*/ 92492 h 172724"/>
                  <a:gd name="connsiteX32" fmla="*/ 1248648 w 1598829"/>
                  <a:gd name="connsiteY32" fmla="*/ 172724 h 1727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598829" h="172724">
                    <a:moveTo>
                      <a:pt x="1248648" y="172724"/>
                    </a:moveTo>
                    <a:cubicBezTo>
                      <a:pt x="1194229" y="172724"/>
                      <a:pt x="1146046" y="141965"/>
                      <a:pt x="1123031" y="92492"/>
                    </a:cubicBezTo>
                    <a:cubicBezTo>
                      <a:pt x="1104962" y="53560"/>
                      <a:pt x="1067105" y="29253"/>
                      <a:pt x="1024085" y="29253"/>
                    </a:cubicBezTo>
                    <a:cubicBezTo>
                      <a:pt x="981066" y="29253"/>
                      <a:pt x="943208" y="53560"/>
                      <a:pt x="925140" y="92492"/>
                    </a:cubicBezTo>
                    <a:cubicBezTo>
                      <a:pt x="902124" y="141965"/>
                      <a:pt x="853942" y="172724"/>
                      <a:pt x="799522" y="172724"/>
                    </a:cubicBezTo>
                    <a:cubicBezTo>
                      <a:pt x="799522" y="172724"/>
                      <a:pt x="799522" y="172724"/>
                      <a:pt x="799522" y="172724"/>
                    </a:cubicBezTo>
                    <a:cubicBezTo>
                      <a:pt x="744887" y="172724"/>
                      <a:pt x="696920" y="141965"/>
                      <a:pt x="673905" y="92492"/>
                    </a:cubicBezTo>
                    <a:cubicBezTo>
                      <a:pt x="655836" y="53560"/>
                      <a:pt x="617979" y="29253"/>
                      <a:pt x="574959" y="29253"/>
                    </a:cubicBezTo>
                    <a:cubicBezTo>
                      <a:pt x="531939" y="29253"/>
                      <a:pt x="494082" y="53560"/>
                      <a:pt x="476014" y="92492"/>
                    </a:cubicBezTo>
                    <a:cubicBezTo>
                      <a:pt x="452998" y="141965"/>
                      <a:pt x="405031" y="172724"/>
                      <a:pt x="350396" y="172724"/>
                    </a:cubicBezTo>
                    <a:cubicBezTo>
                      <a:pt x="295976" y="172724"/>
                      <a:pt x="247794" y="141965"/>
                      <a:pt x="224778" y="92492"/>
                    </a:cubicBezTo>
                    <a:cubicBezTo>
                      <a:pt x="206710" y="53560"/>
                      <a:pt x="168853" y="29253"/>
                      <a:pt x="125833" y="29253"/>
                    </a:cubicBezTo>
                    <a:cubicBezTo>
                      <a:pt x="82813" y="29253"/>
                      <a:pt x="44956" y="53560"/>
                      <a:pt x="26887" y="92492"/>
                    </a:cubicBezTo>
                    <a:lnTo>
                      <a:pt x="0" y="80232"/>
                    </a:lnTo>
                    <a:cubicBezTo>
                      <a:pt x="23016" y="30759"/>
                      <a:pt x="70983" y="0"/>
                      <a:pt x="125618" y="0"/>
                    </a:cubicBezTo>
                    <a:cubicBezTo>
                      <a:pt x="180253" y="0"/>
                      <a:pt x="228220" y="30759"/>
                      <a:pt x="251235" y="80232"/>
                    </a:cubicBezTo>
                    <a:cubicBezTo>
                      <a:pt x="269304" y="119165"/>
                      <a:pt x="307376" y="143471"/>
                      <a:pt x="350181" y="143471"/>
                    </a:cubicBezTo>
                    <a:cubicBezTo>
                      <a:pt x="393201" y="143471"/>
                      <a:pt x="431058" y="119165"/>
                      <a:pt x="449126" y="80232"/>
                    </a:cubicBezTo>
                    <a:cubicBezTo>
                      <a:pt x="472142" y="30759"/>
                      <a:pt x="520324" y="0"/>
                      <a:pt x="574744" y="0"/>
                    </a:cubicBezTo>
                    <a:cubicBezTo>
                      <a:pt x="629164" y="0"/>
                      <a:pt x="677346" y="30759"/>
                      <a:pt x="700362" y="80232"/>
                    </a:cubicBezTo>
                    <a:cubicBezTo>
                      <a:pt x="718430" y="119165"/>
                      <a:pt x="756287" y="143471"/>
                      <a:pt x="799307" y="143471"/>
                    </a:cubicBezTo>
                    <a:lnTo>
                      <a:pt x="799307" y="143471"/>
                    </a:lnTo>
                    <a:cubicBezTo>
                      <a:pt x="842327" y="143471"/>
                      <a:pt x="880184" y="119165"/>
                      <a:pt x="898253" y="80232"/>
                    </a:cubicBezTo>
                    <a:cubicBezTo>
                      <a:pt x="921483" y="30759"/>
                      <a:pt x="969450" y="0"/>
                      <a:pt x="1024085" y="0"/>
                    </a:cubicBezTo>
                    <a:cubicBezTo>
                      <a:pt x="1078720" y="0"/>
                      <a:pt x="1126688" y="30759"/>
                      <a:pt x="1149703" y="80232"/>
                    </a:cubicBezTo>
                    <a:cubicBezTo>
                      <a:pt x="1167771" y="119165"/>
                      <a:pt x="1205629" y="143471"/>
                      <a:pt x="1248648" y="143471"/>
                    </a:cubicBezTo>
                    <a:cubicBezTo>
                      <a:pt x="1291668" y="143471"/>
                      <a:pt x="1329526" y="119165"/>
                      <a:pt x="1347594" y="80232"/>
                    </a:cubicBezTo>
                    <a:cubicBezTo>
                      <a:pt x="1370610" y="30759"/>
                      <a:pt x="1418792" y="0"/>
                      <a:pt x="1473212" y="0"/>
                    </a:cubicBezTo>
                    <a:cubicBezTo>
                      <a:pt x="1527847" y="0"/>
                      <a:pt x="1576029" y="30759"/>
                      <a:pt x="1598829" y="80232"/>
                    </a:cubicBezTo>
                    <a:lnTo>
                      <a:pt x="1572157" y="92492"/>
                    </a:lnTo>
                    <a:cubicBezTo>
                      <a:pt x="1554089" y="53560"/>
                      <a:pt x="1516016" y="29253"/>
                      <a:pt x="1473212" y="29253"/>
                    </a:cubicBezTo>
                    <a:cubicBezTo>
                      <a:pt x="1430192" y="29253"/>
                      <a:pt x="1392335" y="53560"/>
                      <a:pt x="1374266" y="92492"/>
                    </a:cubicBezTo>
                    <a:cubicBezTo>
                      <a:pt x="1351251" y="141965"/>
                      <a:pt x="1303069" y="172724"/>
                      <a:pt x="1248648" y="172724"/>
                    </a:cubicBezTo>
                    <a:close/>
                  </a:path>
                </a:pathLst>
              </a:custGeom>
              <a:grpFill/>
              <a:ln w="21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grpSp>
          <p:nvGrpSpPr>
            <p:cNvPr id="506" name="Graphic 190">
              <a:extLst>
                <a:ext uri="{FF2B5EF4-FFF2-40B4-BE49-F238E27FC236}">
                  <a16:creationId xmlns:a16="http://schemas.microsoft.com/office/drawing/2014/main" id="{93B7F476-C9DD-4DD5-94E6-FD75C5412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491531" y="1420258"/>
              <a:ext cx="1598829" cy="531293"/>
              <a:chOff x="2504802" y="1755501"/>
              <a:chExt cx="1598829" cy="531293"/>
            </a:xfrm>
            <a:grpFill/>
          </p:grpSpPr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id="{CF04B155-0292-44AA-B2FB-2CD2612FAC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2504802" y="2113855"/>
                <a:ext cx="1598614" cy="172939"/>
              </a:xfrm>
              <a:custGeom>
                <a:avLst/>
                <a:gdLst>
                  <a:gd name="connsiteX0" fmla="*/ 1248648 w 1598614"/>
                  <a:gd name="connsiteY0" fmla="*/ 172939 h 172939"/>
                  <a:gd name="connsiteX1" fmla="*/ 1123031 w 1598614"/>
                  <a:gd name="connsiteY1" fmla="*/ 92708 h 172939"/>
                  <a:gd name="connsiteX2" fmla="*/ 1024085 w 1598614"/>
                  <a:gd name="connsiteY2" fmla="*/ 29469 h 172939"/>
                  <a:gd name="connsiteX3" fmla="*/ 925140 w 1598614"/>
                  <a:gd name="connsiteY3" fmla="*/ 92708 h 172939"/>
                  <a:gd name="connsiteX4" fmla="*/ 799522 w 1598614"/>
                  <a:gd name="connsiteY4" fmla="*/ 172939 h 172939"/>
                  <a:gd name="connsiteX5" fmla="*/ 799522 w 1598614"/>
                  <a:gd name="connsiteY5" fmla="*/ 172939 h 172939"/>
                  <a:gd name="connsiteX6" fmla="*/ 673905 w 1598614"/>
                  <a:gd name="connsiteY6" fmla="*/ 92708 h 172939"/>
                  <a:gd name="connsiteX7" fmla="*/ 574959 w 1598614"/>
                  <a:gd name="connsiteY7" fmla="*/ 29469 h 172939"/>
                  <a:gd name="connsiteX8" fmla="*/ 476014 w 1598614"/>
                  <a:gd name="connsiteY8" fmla="*/ 92708 h 172939"/>
                  <a:gd name="connsiteX9" fmla="*/ 350396 w 1598614"/>
                  <a:gd name="connsiteY9" fmla="*/ 172939 h 172939"/>
                  <a:gd name="connsiteX10" fmla="*/ 224778 w 1598614"/>
                  <a:gd name="connsiteY10" fmla="*/ 92708 h 172939"/>
                  <a:gd name="connsiteX11" fmla="*/ 125833 w 1598614"/>
                  <a:gd name="connsiteY11" fmla="*/ 29469 h 172939"/>
                  <a:gd name="connsiteX12" fmla="*/ 26887 w 1598614"/>
                  <a:gd name="connsiteY12" fmla="*/ 92708 h 172939"/>
                  <a:gd name="connsiteX13" fmla="*/ 0 w 1598614"/>
                  <a:gd name="connsiteY13" fmla="*/ 80232 h 172939"/>
                  <a:gd name="connsiteX14" fmla="*/ 125618 w 1598614"/>
                  <a:gd name="connsiteY14" fmla="*/ 0 h 172939"/>
                  <a:gd name="connsiteX15" fmla="*/ 251235 w 1598614"/>
                  <a:gd name="connsiteY15" fmla="*/ 80232 h 172939"/>
                  <a:gd name="connsiteX16" fmla="*/ 350181 w 1598614"/>
                  <a:gd name="connsiteY16" fmla="*/ 143471 h 172939"/>
                  <a:gd name="connsiteX17" fmla="*/ 449126 w 1598614"/>
                  <a:gd name="connsiteY17" fmla="*/ 80232 h 172939"/>
                  <a:gd name="connsiteX18" fmla="*/ 574744 w 1598614"/>
                  <a:gd name="connsiteY18" fmla="*/ 0 h 172939"/>
                  <a:gd name="connsiteX19" fmla="*/ 700362 w 1598614"/>
                  <a:gd name="connsiteY19" fmla="*/ 80232 h 172939"/>
                  <a:gd name="connsiteX20" fmla="*/ 799307 w 1598614"/>
                  <a:gd name="connsiteY20" fmla="*/ 143471 h 172939"/>
                  <a:gd name="connsiteX21" fmla="*/ 799307 w 1598614"/>
                  <a:gd name="connsiteY21" fmla="*/ 143471 h 172939"/>
                  <a:gd name="connsiteX22" fmla="*/ 898253 w 1598614"/>
                  <a:gd name="connsiteY22" fmla="*/ 80232 h 172939"/>
                  <a:gd name="connsiteX23" fmla="*/ 1023870 w 1598614"/>
                  <a:gd name="connsiteY23" fmla="*/ 0 h 172939"/>
                  <a:gd name="connsiteX24" fmla="*/ 1149488 w 1598614"/>
                  <a:gd name="connsiteY24" fmla="*/ 80232 h 172939"/>
                  <a:gd name="connsiteX25" fmla="*/ 1248433 w 1598614"/>
                  <a:gd name="connsiteY25" fmla="*/ 143471 h 172939"/>
                  <a:gd name="connsiteX26" fmla="*/ 1347379 w 1598614"/>
                  <a:gd name="connsiteY26" fmla="*/ 80232 h 172939"/>
                  <a:gd name="connsiteX27" fmla="*/ 1472997 w 1598614"/>
                  <a:gd name="connsiteY27" fmla="*/ 0 h 172939"/>
                  <a:gd name="connsiteX28" fmla="*/ 1598614 w 1598614"/>
                  <a:gd name="connsiteY28" fmla="*/ 80232 h 172939"/>
                  <a:gd name="connsiteX29" fmla="*/ 1571942 w 1598614"/>
                  <a:gd name="connsiteY29" fmla="*/ 92708 h 172939"/>
                  <a:gd name="connsiteX30" fmla="*/ 1472997 w 1598614"/>
                  <a:gd name="connsiteY30" fmla="*/ 29469 h 172939"/>
                  <a:gd name="connsiteX31" fmla="*/ 1374051 w 1598614"/>
                  <a:gd name="connsiteY31" fmla="*/ 92708 h 172939"/>
                  <a:gd name="connsiteX32" fmla="*/ 1248648 w 1598614"/>
                  <a:gd name="connsiteY32" fmla="*/ 172939 h 172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598614" h="172939">
                    <a:moveTo>
                      <a:pt x="1248648" y="172939"/>
                    </a:moveTo>
                    <a:cubicBezTo>
                      <a:pt x="1194229" y="172939"/>
                      <a:pt x="1146046" y="142180"/>
                      <a:pt x="1123031" y="92708"/>
                    </a:cubicBezTo>
                    <a:cubicBezTo>
                      <a:pt x="1104962" y="53775"/>
                      <a:pt x="1067105" y="29469"/>
                      <a:pt x="1024085" y="29469"/>
                    </a:cubicBezTo>
                    <a:cubicBezTo>
                      <a:pt x="981066" y="29469"/>
                      <a:pt x="943208" y="53775"/>
                      <a:pt x="925140" y="92708"/>
                    </a:cubicBezTo>
                    <a:cubicBezTo>
                      <a:pt x="902124" y="142180"/>
                      <a:pt x="853942" y="172939"/>
                      <a:pt x="799522" y="172939"/>
                    </a:cubicBezTo>
                    <a:cubicBezTo>
                      <a:pt x="799522" y="172939"/>
                      <a:pt x="799522" y="172939"/>
                      <a:pt x="799522" y="172939"/>
                    </a:cubicBezTo>
                    <a:cubicBezTo>
                      <a:pt x="744887" y="172939"/>
                      <a:pt x="696920" y="142180"/>
                      <a:pt x="673905" y="92708"/>
                    </a:cubicBezTo>
                    <a:cubicBezTo>
                      <a:pt x="655836" y="53775"/>
                      <a:pt x="617979" y="29469"/>
                      <a:pt x="574959" y="29469"/>
                    </a:cubicBezTo>
                    <a:cubicBezTo>
                      <a:pt x="531939" y="29469"/>
                      <a:pt x="494082" y="53775"/>
                      <a:pt x="476014" y="92708"/>
                    </a:cubicBezTo>
                    <a:cubicBezTo>
                      <a:pt x="452998" y="142180"/>
                      <a:pt x="405031" y="172939"/>
                      <a:pt x="350396" y="172939"/>
                    </a:cubicBezTo>
                    <a:cubicBezTo>
                      <a:pt x="295976" y="172939"/>
                      <a:pt x="247794" y="142180"/>
                      <a:pt x="224778" y="92708"/>
                    </a:cubicBezTo>
                    <a:cubicBezTo>
                      <a:pt x="206710" y="53775"/>
                      <a:pt x="168853" y="29469"/>
                      <a:pt x="125833" y="29469"/>
                    </a:cubicBezTo>
                    <a:cubicBezTo>
                      <a:pt x="82813" y="29469"/>
                      <a:pt x="44956" y="53775"/>
                      <a:pt x="26887" y="92708"/>
                    </a:cubicBezTo>
                    <a:lnTo>
                      <a:pt x="0" y="80232"/>
                    </a:lnTo>
                    <a:cubicBezTo>
                      <a:pt x="23016" y="30759"/>
                      <a:pt x="70983" y="0"/>
                      <a:pt x="125618" y="0"/>
                    </a:cubicBezTo>
                    <a:cubicBezTo>
                      <a:pt x="180253" y="0"/>
                      <a:pt x="228220" y="30759"/>
                      <a:pt x="251235" y="80232"/>
                    </a:cubicBezTo>
                    <a:cubicBezTo>
                      <a:pt x="269304" y="119165"/>
                      <a:pt x="307376" y="143471"/>
                      <a:pt x="350181" y="143471"/>
                    </a:cubicBezTo>
                    <a:cubicBezTo>
                      <a:pt x="393201" y="143471"/>
                      <a:pt x="431058" y="119165"/>
                      <a:pt x="449126" y="80232"/>
                    </a:cubicBezTo>
                    <a:cubicBezTo>
                      <a:pt x="472142" y="30759"/>
                      <a:pt x="520324" y="0"/>
                      <a:pt x="574744" y="0"/>
                    </a:cubicBezTo>
                    <a:cubicBezTo>
                      <a:pt x="629164" y="0"/>
                      <a:pt x="677346" y="30759"/>
                      <a:pt x="700362" y="80232"/>
                    </a:cubicBezTo>
                    <a:cubicBezTo>
                      <a:pt x="718430" y="119165"/>
                      <a:pt x="756287" y="143471"/>
                      <a:pt x="799307" y="143471"/>
                    </a:cubicBezTo>
                    <a:lnTo>
                      <a:pt x="799307" y="143471"/>
                    </a:lnTo>
                    <a:cubicBezTo>
                      <a:pt x="842327" y="143471"/>
                      <a:pt x="880184" y="119165"/>
                      <a:pt x="898253" y="80232"/>
                    </a:cubicBezTo>
                    <a:cubicBezTo>
                      <a:pt x="921268" y="30759"/>
                      <a:pt x="969235" y="0"/>
                      <a:pt x="1023870" y="0"/>
                    </a:cubicBezTo>
                    <a:cubicBezTo>
                      <a:pt x="1078505" y="0"/>
                      <a:pt x="1126472" y="30759"/>
                      <a:pt x="1149488" y="80232"/>
                    </a:cubicBezTo>
                    <a:cubicBezTo>
                      <a:pt x="1167556" y="119165"/>
                      <a:pt x="1205414" y="143471"/>
                      <a:pt x="1248433" y="143471"/>
                    </a:cubicBezTo>
                    <a:cubicBezTo>
                      <a:pt x="1291453" y="143471"/>
                      <a:pt x="1329311" y="119165"/>
                      <a:pt x="1347379" y="80232"/>
                    </a:cubicBezTo>
                    <a:cubicBezTo>
                      <a:pt x="1370394" y="30759"/>
                      <a:pt x="1418361" y="0"/>
                      <a:pt x="1472997" y="0"/>
                    </a:cubicBezTo>
                    <a:cubicBezTo>
                      <a:pt x="1527632" y="0"/>
                      <a:pt x="1575814" y="30759"/>
                      <a:pt x="1598614" y="80232"/>
                    </a:cubicBezTo>
                    <a:lnTo>
                      <a:pt x="1571942" y="92708"/>
                    </a:lnTo>
                    <a:cubicBezTo>
                      <a:pt x="1553874" y="53775"/>
                      <a:pt x="1515801" y="29469"/>
                      <a:pt x="1472997" y="29469"/>
                    </a:cubicBezTo>
                    <a:cubicBezTo>
                      <a:pt x="1429977" y="29469"/>
                      <a:pt x="1392119" y="53775"/>
                      <a:pt x="1374051" y="92708"/>
                    </a:cubicBezTo>
                    <a:cubicBezTo>
                      <a:pt x="1351251" y="142180"/>
                      <a:pt x="1303069" y="172939"/>
                      <a:pt x="1248648" y="172939"/>
                    </a:cubicBezTo>
                    <a:close/>
                  </a:path>
                </a:pathLst>
              </a:custGeom>
              <a:grpFill/>
              <a:ln w="21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7" name="Freeform: Shape 147">
                <a:extLst>
                  <a:ext uri="{FF2B5EF4-FFF2-40B4-BE49-F238E27FC236}">
                    <a16:creationId xmlns:a16="http://schemas.microsoft.com/office/drawing/2014/main" id="{76E3AECF-0782-4578-957B-CDD69EDF6A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2504802" y="1755501"/>
                <a:ext cx="1598829" cy="172724"/>
              </a:xfrm>
              <a:custGeom>
                <a:avLst/>
                <a:gdLst>
                  <a:gd name="connsiteX0" fmla="*/ 1248648 w 1598829"/>
                  <a:gd name="connsiteY0" fmla="*/ 172724 h 172724"/>
                  <a:gd name="connsiteX1" fmla="*/ 1123031 w 1598829"/>
                  <a:gd name="connsiteY1" fmla="*/ 92492 h 172724"/>
                  <a:gd name="connsiteX2" fmla="*/ 1024085 w 1598829"/>
                  <a:gd name="connsiteY2" fmla="*/ 29253 h 172724"/>
                  <a:gd name="connsiteX3" fmla="*/ 925140 w 1598829"/>
                  <a:gd name="connsiteY3" fmla="*/ 92492 h 172724"/>
                  <a:gd name="connsiteX4" fmla="*/ 799522 w 1598829"/>
                  <a:gd name="connsiteY4" fmla="*/ 172724 h 172724"/>
                  <a:gd name="connsiteX5" fmla="*/ 799522 w 1598829"/>
                  <a:gd name="connsiteY5" fmla="*/ 172724 h 172724"/>
                  <a:gd name="connsiteX6" fmla="*/ 673905 w 1598829"/>
                  <a:gd name="connsiteY6" fmla="*/ 92492 h 172724"/>
                  <a:gd name="connsiteX7" fmla="*/ 574959 w 1598829"/>
                  <a:gd name="connsiteY7" fmla="*/ 29253 h 172724"/>
                  <a:gd name="connsiteX8" fmla="*/ 476014 w 1598829"/>
                  <a:gd name="connsiteY8" fmla="*/ 92492 h 172724"/>
                  <a:gd name="connsiteX9" fmla="*/ 350396 w 1598829"/>
                  <a:gd name="connsiteY9" fmla="*/ 172724 h 172724"/>
                  <a:gd name="connsiteX10" fmla="*/ 224778 w 1598829"/>
                  <a:gd name="connsiteY10" fmla="*/ 92492 h 172724"/>
                  <a:gd name="connsiteX11" fmla="*/ 125833 w 1598829"/>
                  <a:gd name="connsiteY11" fmla="*/ 29253 h 172724"/>
                  <a:gd name="connsiteX12" fmla="*/ 26887 w 1598829"/>
                  <a:gd name="connsiteY12" fmla="*/ 92492 h 172724"/>
                  <a:gd name="connsiteX13" fmla="*/ 0 w 1598829"/>
                  <a:gd name="connsiteY13" fmla="*/ 80232 h 172724"/>
                  <a:gd name="connsiteX14" fmla="*/ 125618 w 1598829"/>
                  <a:gd name="connsiteY14" fmla="*/ 0 h 172724"/>
                  <a:gd name="connsiteX15" fmla="*/ 251235 w 1598829"/>
                  <a:gd name="connsiteY15" fmla="*/ 80232 h 172724"/>
                  <a:gd name="connsiteX16" fmla="*/ 350181 w 1598829"/>
                  <a:gd name="connsiteY16" fmla="*/ 143471 h 172724"/>
                  <a:gd name="connsiteX17" fmla="*/ 449126 w 1598829"/>
                  <a:gd name="connsiteY17" fmla="*/ 80232 h 172724"/>
                  <a:gd name="connsiteX18" fmla="*/ 574744 w 1598829"/>
                  <a:gd name="connsiteY18" fmla="*/ 0 h 172724"/>
                  <a:gd name="connsiteX19" fmla="*/ 700362 w 1598829"/>
                  <a:gd name="connsiteY19" fmla="*/ 80232 h 172724"/>
                  <a:gd name="connsiteX20" fmla="*/ 799307 w 1598829"/>
                  <a:gd name="connsiteY20" fmla="*/ 143471 h 172724"/>
                  <a:gd name="connsiteX21" fmla="*/ 799307 w 1598829"/>
                  <a:gd name="connsiteY21" fmla="*/ 143471 h 172724"/>
                  <a:gd name="connsiteX22" fmla="*/ 898253 w 1598829"/>
                  <a:gd name="connsiteY22" fmla="*/ 80232 h 172724"/>
                  <a:gd name="connsiteX23" fmla="*/ 1024085 w 1598829"/>
                  <a:gd name="connsiteY23" fmla="*/ 0 h 172724"/>
                  <a:gd name="connsiteX24" fmla="*/ 1149703 w 1598829"/>
                  <a:gd name="connsiteY24" fmla="*/ 80232 h 172724"/>
                  <a:gd name="connsiteX25" fmla="*/ 1248648 w 1598829"/>
                  <a:gd name="connsiteY25" fmla="*/ 143471 h 172724"/>
                  <a:gd name="connsiteX26" fmla="*/ 1347594 w 1598829"/>
                  <a:gd name="connsiteY26" fmla="*/ 80232 h 172724"/>
                  <a:gd name="connsiteX27" fmla="*/ 1473212 w 1598829"/>
                  <a:gd name="connsiteY27" fmla="*/ 0 h 172724"/>
                  <a:gd name="connsiteX28" fmla="*/ 1598829 w 1598829"/>
                  <a:gd name="connsiteY28" fmla="*/ 80232 h 172724"/>
                  <a:gd name="connsiteX29" fmla="*/ 1572157 w 1598829"/>
                  <a:gd name="connsiteY29" fmla="*/ 92492 h 172724"/>
                  <a:gd name="connsiteX30" fmla="*/ 1473212 w 1598829"/>
                  <a:gd name="connsiteY30" fmla="*/ 29253 h 172724"/>
                  <a:gd name="connsiteX31" fmla="*/ 1374266 w 1598829"/>
                  <a:gd name="connsiteY31" fmla="*/ 92492 h 172724"/>
                  <a:gd name="connsiteX32" fmla="*/ 1248648 w 1598829"/>
                  <a:gd name="connsiteY32" fmla="*/ 172724 h 1727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598829" h="172724">
                    <a:moveTo>
                      <a:pt x="1248648" y="172724"/>
                    </a:moveTo>
                    <a:cubicBezTo>
                      <a:pt x="1194229" y="172724"/>
                      <a:pt x="1146046" y="141965"/>
                      <a:pt x="1123031" y="92492"/>
                    </a:cubicBezTo>
                    <a:cubicBezTo>
                      <a:pt x="1104962" y="53560"/>
                      <a:pt x="1067105" y="29253"/>
                      <a:pt x="1024085" y="29253"/>
                    </a:cubicBezTo>
                    <a:cubicBezTo>
                      <a:pt x="981066" y="29253"/>
                      <a:pt x="943208" y="53560"/>
                      <a:pt x="925140" y="92492"/>
                    </a:cubicBezTo>
                    <a:cubicBezTo>
                      <a:pt x="902124" y="141965"/>
                      <a:pt x="853942" y="172724"/>
                      <a:pt x="799522" y="172724"/>
                    </a:cubicBezTo>
                    <a:cubicBezTo>
                      <a:pt x="799522" y="172724"/>
                      <a:pt x="799522" y="172724"/>
                      <a:pt x="799522" y="172724"/>
                    </a:cubicBezTo>
                    <a:cubicBezTo>
                      <a:pt x="744887" y="172724"/>
                      <a:pt x="696920" y="141965"/>
                      <a:pt x="673905" y="92492"/>
                    </a:cubicBezTo>
                    <a:cubicBezTo>
                      <a:pt x="655836" y="53560"/>
                      <a:pt x="617979" y="29253"/>
                      <a:pt x="574959" y="29253"/>
                    </a:cubicBezTo>
                    <a:cubicBezTo>
                      <a:pt x="531939" y="29253"/>
                      <a:pt x="494082" y="53560"/>
                      <a:pt x="476014" y="92492"/>
                    </a:cubicBezTo>
                    <a:cubicBezTo>
                      <a:pt x="452998" y="141965"/>
                      <a:pt x="405031" y="172724"/>
                      <a:pt x="350396" y="172724"/>
                    </a:cubicBezTo>
                    <a:cubicBezTo>
                      <a:pt x="295976" y="172724"/>
                      <a:pt x="247794" y="141965"/>
                      <a:pt x="224778" y="92492"/>
                    </a:cubicBezTo>
                    <a:cubicBezTo>
                      <a:pt x="206710" y="53560"/>
                      <a:pt x="168853" y="29253"/>
                      <a:pt x="125833" y="29253"/>
                    </a:cubicBezTo>
                    <a:cubicBezTo>
                      <a:pt x="82813" y="29253"/>
                      <a:pt x="44956" y="53560"/>
                      <a:pt x="26887" y="92492"/>
                    </a:cubicBezTo>
                    <a:lnTo>
                      <a:pt x="0" y="80232"/>
                    </a:lnTo>
                    <a:cubicBezTo>
                      <a:pt x="23016" y="30759"/>
                      <a:pt x="70983" y="0"/>
                      <a:pt x="125618" y="0"/>
                    </a:cubicBezTo>
                    <a:cubicBezTo>
                      <a:pt x="180253" y="0"/>
                      <a:pt x="228220" y="30759"/>
                      <a:pt x="251235" y="80232"/>
                    </a:cubicBezTo>
                    <a:cubicBezTo>
                      <a:pt x="269304" y="119165"/>
                      <a:pt x="307376" y="143471"/>
                      <a:pt x="350181" y="143471"/>
                    </a:cubicBezTo>
                    <a:cubicBezTo>
                      <a:pt x="393201" y="143471"/>
                      <a:pt x="431058" y="119165"/>
                      <a:pt x="449126" y="80232"/>
                    </a:cubicBezTo>
                    <a:cubicBezTo>
                      <a:pt x="472142" y="30759"/>
                      <a:pt x="520324" y="0"/>
                      <a:pt x="574744" y="0"/>
                    </a:cubicBezTo>
                    <a:cubicBezTo>
                      <a:pt x="629164" y="0"/>
                      <a:pt x="677346" y="30759"/>
                      <a:pt x="700362" y="80232"/>
                    </a:cubicBezTo>
                    <a:cubicBezTo>
                      <a:pt x="718430" y="119165"/>
                      <a:pt x="756287" y="143471"/>
                      <a:pt x="799307" y="143471"/>
                    </a:cubicBezTo>
                    <a:lnTo>
                      <a:pt x="799307" y="143471"/>
                    </a:lnTo>
                    <a:cubicBezTo>
                      <a:pt x="842327" y="143471"/>
                      <a:pt x="880184" y="119165"/>
                      <a:pt x="898253" y="80232"/>
                    </a:cubicBezTo>
                    <a:cubicBezTo>
                      <a:pt x="921483" y="30759"/>
                      <a:pt x="969450" y="0"/>
                      <a:pt x="1024085" y="0"/>
                    </a:cubicBezTo>
                    <a:cubicBezTo>
                      <a:pt x="1078720" y="0"/>
                      <a:pt x="1126688" y="30759"/>
                      <a:pt x="1149703" y="80232"/>
                    </a:cubicBezTo>
                    <a:cubicBezTo>
                      <a:pt x="1167771" y="119165"/>
                      <a:pt x="1205629" y="143471"/>
                      <a:pt x="1248648" y="143471"/>
                    </a:cubicBezTo>
                    <a:cubicBezTo>
                      <a:pt x="1291668" y="143471"/>
                      <a:pt x="1329526" y="119165"/>
                      <a:pt x="1347594" y="80232"/>
                    </a:cubicBezTo>
                    <a:cubicBezTo>
                      <a:pt x="1370610" y="30759"/>
                      <a:pt x="1418792" y="0"/>
                      <a:pt x="1473212" y="0"/>
                    </a:cubicBezTo>
                    <a:cubicBezTo>
                      <a:pt x="1527847" y="0"/>
                      <a:pt x="1576029" y="30759"/>
                      <a:pt x="1598829" y="80232"/>
                    </a:cubicBezTo>
                    <a:lnTo>
                      <a:pt x="1572157" y="92492"/>
                    </a:lnTo>
                    <a:cubicBezTo>
                      <a:pt x="1554089" y="53560"/>
                      <a:pt x="1516016" y="29253"/>
                      <a:pt x="1473212" y="29253"/>
                    </a:cubicBezTo>
                    <a:cubicBezTo>
                      <a:pt x="1430192" y="29253"/>
                      <a:pt x="1392335" y="53560"/>
                      <a:pt x="1374266" y="92492"/>
                    </a:cubicBezTo>
                    <a:cubicBezTo>
                      <a:pt x="1351251" y="141965"/>
                      <a:pt x="1303069" y="172724"/>
                      <a:pt x="1248648" y="172724"/>
                    </a:cubicBezTo>
                    <a:close/>
                  </a:path>
                </a:pathLst>
              </a:custGeom>
              <a:grpFill/>
              <a:ln w="21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grpSp>
        <p:nvGrpSpPr>
          <p:cNvPr id="508" name="Group 151">
            <a:extLst>
              <a:ext uri="{FF2B5EF4-FFF2-40B4-BE49-F238E27FC236}">
                <a16:creationId xmlns:a16="http://schemas.microsoft.com/office/drawing/2014/main" id="{F70AAE9F-D40D-4A06-A542-AB26D8AB98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816676" y="4575280"/>
            <a:ext cx="1781105" cy="1781136"/>
            <a:chOff x="10154385" y="4452524"/>
            <a:chExt cx="1443404" cy="1443428"/>
          </a:xfrm>
          <a:solidFill>
            <a:schemeClr val="tx1"/>
          </a:solidFill>
        </p:grpSpPr>
        <p:grpSp>
          <p:nvGrpSpPr>
            <p:cNvPr id="509" name="Graphic 4">
              <a:extLst>
                <a:ext uri="{FF2B5EF4-FFF2-40B4-BE49-F238E27FC236}">
                  <a16:creationId xmlns:a16="http://schemas.microsoft.com/office/drawing/2014/main" id="{E2BD3D1E-8A78-4CA8-A862-614FD75BD9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0154385" y="4452524"/>
              <a:ext cx="1443404" cy="1443428"/>
              <a:chOff x="5734037" y="3067039"/>
              <a:chExt cx="724483" cy="724489"/>
            </a:xfrm>
            <a:grpFill/>
          </p:grpSpPr>
          <p:sp>
            <p:nvSpPr>
              <p:cNvPr id="324" name="Freeform: Shape 323">
                <a:extLst>
                  <a:ext uri="{FF2B5EF4-FFF2-40B4-BE49-F238E27FC236}">
                    <a16:creationId xmlns:a16="http://schemas.microsoft.com/office/drawing/2014/main" id="{27EF3C4D-D9EE-433E-A50B-6D1B1A4E1B2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067039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5" name="Freeform: Shape 324">
                <a:extLst>
                  <a:ext uri="{FF2B5EF4-FFF2-40B4-BE49-F238E27FC236}">
                    <a16:creationId xmlns:a16="http://schemas.microsoft.com/office/drawing/2014/main" id="{FC4F4B86-B0F5-45AB-974A-ED0CF803801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6" name="Freeform: Shape 325">
                <a:extLst>
                  <a:ext uri="{FF2B5EF4-FFF2-40B4-BE49-F238E27FC236}">
                    <a16:creationId xmlns:a16="http://schemas.microsoft.com/office/drawing/2014/main" id="{1ABCCAB6-2C8F-45DC-A8D3-12AE864BCF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7" name="Freeform: Shape 326">
                <a:extLst>
                  <a:ext uri="{FF2B5EF4-FFF2-40B4-BE49-F238E27FC236}">
                    <a16:creationId xmlns:a16="http://schemas.microsoft.com/office/drawing/2014/main" id="{B77B7A98-FF5E-4AE2-AA18-F9CD647D24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8" name="Freeform: Shape 327">
                <a:extLst>
                  <a:ext uri="{FF2B5EF4-FFF2-40B4-BE49-F238E27FC236}">
                    <a16:creationId xmlns:a16="http://schemas.microsoft.com/office/drawing/2014/main" id="{1BEEA99B-FA00-47DF-A8C6-42E565ACBA7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9" name="Freeform: Shape 328">
                <a:extLst>
                  <a:ext uri="{FF2B5EF4-FFF2-40B4-BE49-F238E27FC236}">
                    <a16:creationId xmlns:a16="http://schemas.microsoft.com/office/drawing/2014/main" id="{9A3073AA-0C95-49D3-ABEB-360AC0DA78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4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0" name="Freeform: Shape 329">
                <a:extLst>
                  <a:ext uri="{FF2B5EF4-FFF2-40B4-BE49-F238E27FC236}">
                    <a16:creationId xmlns:a16="http://schemas.microsoft.com/office/drawing/2014/main" id="{ADDC6101-D1BA-45AD-975E-6D22FBBC8A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1" name="Freeform: Shape 330">
                <a:extLst>
                  <a:ext uri="{FF2B5EF4-FFF2-40B4-BE49-F238E27FC236}">
                    <a16:creationId xmlns:a16="http://schemas.microsoft.com/office/drawing/2014/main" id="{7F7FF84E-A790-449D-A30F-A2B32897BB7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126284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2" name="Freeform: Shape 331">
                <a:extLst>
                  <a:ext uri="{FF2B5EF4-FFF2-40B4-BE49-F238E27FC236}">
                    <a16:creationId xmlns:a16="http://schemas.microsoft.com/office/drawing/2014/main" id="{BFAC3AB9-2115-4ABC-8F2B-669140D4BA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12628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3" name="Freeform: Shape 332">
                <a:extLst>
                  <a:ext uri="{FF2B5EF4-FFF2-40B4-BE49-F238E27FC236}">
                    <a16:creationId xmlns:a16="http://schemas.microsoft.com/office/drawing/2014/main" id="{12209916-8238-47D3-8470-C3B6748DE3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4" name="Freeform: Shape 333">
                <a:extLst>
                  <a:ext uri="{FF2B5EF4-FFF2-40B4-BE49-F238E27FC236}">
                    <a16:creationId xmlns:a16="http://schemas.microsoft.com/office/drawing/2014/main" id="{342C4170-32C9-45C4-9A3E-3B9DFBDAB5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5" name="Freeform: Shape 334">
                <a:extLst>
                  <a:ext uri="{FF2B5EF4-FFF2-40B4-BE49-F238E27FC236}">
                    <a16:creationId xmlns:a16="http://schemas.microsoft.com/office/drawing/2014/main" id="{252EA0E9-92FF-4BC7-B847-6782E38D96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6" name="Freeform: Shape 335">
                <a:extLst>
                  <a:ext uri="{FF2B5EF4-FFF2-40B4-BE49-F238E27FC236}">
                    <a16:creationId xmlns:a16="http://schemas.microsoft.com/office/drawing/2014/main" id="{CC5C774B-5471-455E-9173-6114DFF3ED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12628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8 w 14097"/>
                  <a:gd name="connsiteY1" fmla="*/ 14097 h 14097"/>
                  <a:gd name="connsiteX2" fmla="*/ 0 w 14097"/>
                  <a:gd name="connsiteY2" fmla="*/ 7049 h 14097"/>
                  <a:gd name="connsiteX3" fmla="*/ 7048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7" name="Freeform: Shape 336">
                <a:extLst>
                  <a:ext uri="{FF2B5EF4-FFF2-40B4-BE49-F238E27FC236}">
                    <a16:creationId xmlns:a16="http://schemas.microsoft.com/office/drawing/2014/main" id="{F8A27BFB-E943-4C45-BFA2-B1FB44802D6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8" name="Freeform: Shape 337">
                <a:extLst>
                  <a:ext uri="{FF2B5EF4-FFF2-40B4-BE49-F238E27FC236}">
                    <a16:creationId xmlns:a16="http://schemas.microsoft.com/office/drawing/2014/main" id="{E10E74B4-0649-4165-A42B-5188136CB2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18543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9" name="Freeform: Shape 338">
                <a:extLst>
                  <a:ext uri="{FF2B5EF4-FFF2-40B4-BE49-F238E27FC236}">
                    <a16:creationId xmlns:a16="http://schemas.microsoft.com/office/drawing/2014/main" id="{285DD857-084E-445B-9D21-3DDF484AE3F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0" name="Freeform: Shape 339">
                <a:extLst>
                  <a:ext uri="{FF2B5EF4-FFF2-40B4-BE49-F238E27FC236}">
                    <a16:creationId xmlns:a16="http://schemas.microsoft.com/office/drawing/2014/main" id="{858EAED4-7030-4F02-8735-86B2D41F00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1" name="Freeform: Shape 340">
                <a:extLst>
                  <a:ext uri="{FF2B5EF4-FFF2-40B4-BE49-F238E27FC236}">
                    <a16:creationId xmlns:a16="http://schemas.microsoft.com/office/drawing/2014/main" id="{FD206B85-4DBA-4A1C-BE5E-9AC09D3E85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2" name="Freeform: Shape 341">
                <a:extLst>
                  <a:ext uri="{FF2B5EF4-FFF2-40B4-BE49-F238E27FC236}">
                    <a16:creationId xmlns:a16="http://schemas.microsoft.com/office/drawing/2014/main" id="{A9828E4E-D18A-4EB3-AA0E-6A694BAA60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3" name="Freeform: Shape 342">
                <a:extLst>
                  <a:ext uri="{FF2B5EF4-FFF2-40B4-BE49-F238E27FC236}">
                    <a16:creationId xmlns:a16="http://schemas.microsoft.com/office/drawing/2014/main" id="{242BFF0C-9960-4037-8875-982CC6AB3B0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4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4" name="Freeform: Shape 343">
                <a:extLst>
                  <a:ext uri="{FF2B5EF4-FFF2-40B4-BE49-F238E27FC236}">
                    <a16:creationId xmlns:a16="http://schemas.microsoft.com/office/drawing/2014/main" id="{FDC46289-4813-4C66-B74D-DA89EB5C7A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5" name="Freeform: Shape 344">
                <a:extLst>
                  <a:ext uri="{FF2B5EF4-FFF2-40B4-BE49-F238E27FC236}">
                    <a16:creationId xmlns:a16="http://schemas.microsoft.com/office/drawing/2014/main" id="{DD12BBDD-E5E4-4866-BA7D-575AA15AFA2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24467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6" name="Freeform: Shape 345">
                <a:extLst>
                  <a:ext uri="{FF2B5EF4-FFF2-40B4-BE49-F238E27FC236}">
                    <a16:creationId xmlns:a16="http://schemas.microsoft.com/office/drawing/2014/main" id="{CC7933B6-91C1-49F7-A1D2-E4C9264C71C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244677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7" name="Freeform: Shape 346">
                <a:extLst>
                  <a:ext uri="{FF2B5EF4-FFF2-40B4-BE49-F238E27FC236}">
                    <a16:creationId xmlns:a16="http://schemas.microsoft.com/office/drawing/2014/main" id="{80F77AE0-80D0-441D-8610-15A87072DB2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8" name="Freeform: Shape 347">
                <a:extLst>
                  <a:ext uri="{FF2B5EF4-FFF2-40B4-BE49-F238E27FC236}">
                    <a16:creationId xmlns:a16="http://schemas.microsoft.com/office/drawing/2014/main" id="{369F67A5-04FD-4DC3-B5FE-E293F1D8FF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9" name="Freeform: Shape 348">
                <a:extLst>
                  <a:ext uri="{FF2B5EF4-FFF2-40B4-BE49-F238E27FC236}">
                    <a16:creationId xmlns:a16="http://schemas.microsoft.com/office/drawing/2014/main" id="{7D2FE5A5-00D9-4B46-B9C0-DF029A2137E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0" name="Freeform: Shape 349">
                <a:extLst>
                  <a:ext uri="{FF2B5EF4-FFF2-40B4-BE49-F238E27FC236}">
                    <a16:creationId xmlns:a16="http://schemas.microsoft.com/office/drawing/2014/main" id="{77863FE7-D2C9-4943-8569-6BF49B87CC9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24467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1" name="Freeform: Shape 350">
                <a:extLst>
                  <a:ext uri="{FF2B5EF4-FFF2-40B4-BE49-F238E27FC236}">
                    <a16:creationId xmlns:a16="http://schemas.microsoft.com/office/drawing/2014/main" id="{A0020B1F-76BE-46B2-8D5F-A8BD90E97B3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2" name="Freeform: Shape 351">
                <a:extLst>
                  <a:ext uri="{FF2B5EF4-FFF2-40B4-BE49-F238E27FC236}">
                    <a16:creationId xmlns:a16="http://schemas.microsoft.com/office/drawing/2014/main" id="{ABB9081A-5442-44FE-B224-BDBCB08C9B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30382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3" name="Freeform: Shape 352">
                <a:extLst>
                  <a:ext uri="{FF2B5EF4-FFF2-40B4-BE49-F238E27FC236}">
                    <a16:creationId xmlns:a16="http://schemas.microsoft.com/office/drawing/2014/main" id="{F93E179E-A593-4559-96EE-A0B232C5E1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4" name="Freeform: Shape 353">
                <a:extLst>
                  <a:ext uri="{FF2B5EF4-FFF2-40B4-BE49-F238E27FC236}">
                    <a16:creationId xmlns:a16="http://schemas.microsoft.com/office/drawing/2014/main" id="{34DF0844-A707-4E91-9663-D229B49F5B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5" name="Freeform: Shape 354">
                <a:extLst>
                  <a:ext uri="{FF2B5EF4-FFF2-40B4-BE49-F238E27FC236}">
                    <a16:creationId xmlns:a16="http://schemas.microsoft.com/office/drawing/2014/main" id="{C2450B49-EEBA-44E1-A402-CDDFAA21BC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6" name="Freeform: Shape 355">
                <a:extLst>
                  <a:ext uri="{FF2B5EF4-FFF2-40B4-BE49-F238E27FC236}">
                    <a16:creationId xmlns:a16="http://schemas.microsoft.com/office/drawing/2014/main" id="{A588BB7B-0B7E-44B5-BFD9-EA98377B0B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7" name="Freeform: Shape 356">
                <a:extLst>
                  <a:ext uri="{FF2B5EF4-FFF2-40B4-BE49-F238E27FC236}">
                    <a16:creationId xmlns:a16="http://schemas.microsoft.com/office/drawing/2014/main" id="{69A29819-A120-4DE3-9885-6C9ABDEBF91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8" name="Freeform: Shape 357">
                <a:extLst>
                  <a:ext uri="{FF2B5EF4-FFF2-40B4-BE49-F238E27FC236}">
                    <a16:creationId xmlns:a16="http://schemas.microsoft.com/office/drawing/2014/main" id="{5A47B4D1-A1E7-440C-9756-62F13199814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9" name="Freeform: Shape 358">
                <a:extLst>
                  <a:ext uri="{FF2B5EF4-FFF2-40B4-BE49-F238E27FC236}">
                    <a16:creationId xmlns:a16="http://schemas.microsoft.com/office/drawing/2014/main" id="{6E37264B-D746-4A84-A8D8-C8BB60C5F4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363074"/>
                <a:ext cx="14192" cy="14097"/>
              </a:xfrm>
              <a:custGeom>
                <a:avLst/>
                <a:gdLst>
                  <a:gd name="connsiteX0" fmla="*/ 14192 w 14192"/>
                  <a:gd name="connsiteY0" fmla="*/ 7048 h 14097"/>
                  <a:gd name="connsiteX1" fmla="*/ 7144 w 14192"/>
                  <a:gd name="connsiteY1" fmla="*/ 14097 h 14097"/>
                  <a:gd name="connsiteX2" fmla="*/ 0 w 14192"/>
                  <a:gd name="connsiteY2" fmla="*/ 7048 h 14097"/>
                  <a:gd name="connsiteX3" fmla="*/ 7049 w 14192"/>
                  <a:gd name="connsiteY3" fmla="*/ 0 h 14097"/>
                  <a:gd name="connsiteX4" fmla="*/ 14192 w 14192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0" name="Freeform: Shape 359">
                <a:extLst>
                  <a:ext uri="{FF2B5EF4-FFF2-40B4-BE49-F238E27FC236}">
                    <a16:creationId xmlns:a16="http://schemas.microsoft.com/office/drawing/2014/main" id="{4A6A55C8-81FC-4BC1-8D9D-989098291E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1" name="Freeform: Shape 360">
                <a:extLst>
                  <a:ext uri="{FF2B5EF4-FFF2-40B4-BE49-F238E27FC236}">
                    <a16:creationId xmlns:a16="http://schemas.microsoft.com/office/drawing/2014/main" id="{25BEED62-890A-4F76-8976-0806912852D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2" name="Freeform: Shape 361">
                <a:extLst>
                  <a:ext uri="{FF2B5EF4-FFF2-40B4-BE49-F238E27FC236}">
                    <a16:creationId xmlns:a16="http://schemas.microsoft.com/office/drawing/2014/main" id="{CEDB6363-D238-497C-9F62-70C3794378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3" name="Freeform: Shape 362">
                <a:extLst>
                  <a:ext uri="{FF2B5EF4-FFF2-40B4-BE49-F238E27FC236}">
                    <a16:creationId xmlns:a16="http://schemas.microsoft.com/office/drawing/2014/main" id="{E8AE52A3-EEF4-4363-8348-F0193090BD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4" name="Freeform: Shape 363">
                <a:extLst>
                  <a:ext uri="{FF2B5EF4-FFF2-40B4-BE49-F238E27FC236}">
                    <a16:creationId xmlns:a16="http://schemas.microsoft.com/office/drawing/2014/main" id="{42E43346-6294-4571-8009-00559220AA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363074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8 w 14097"/>
                  <a:gd name="connsiteY1" fmla="*/ 14097 h 14097"/>
                  <a:gd name="connsiteX2" fmla="*/ 0 w 14097"/>
                  <a:gd name="connsiteY2" fmla="*/ 7048 h 14097"/>
                  <a:gd name="connsiteX3" fmla="*/ 7048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5" name="Freeform: Shape 364">
                <a:extLst>
                  <a:ext uri="{FF2B5EF4-FFF2-40B4-BE49-F238E27FC236}">
                    <a16:creationId xmlns:a16="http://schemas.microsoft.com/office/drawing/2014/main" id="{4C9FF21F-0A57-48BD-AFA2-812BDA4AE14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6" name="Freeform: Shape 365">
                <a:extLst>
                  <a:ext uri="{FF2B5EF4-FFF2-40B4-BE49-F238E27FC236}">
                    <a16:creationId xmlns:a16="http://schemas.microsoft.com/office/drawing/2014/main" id="{92CE44D1-4355-4EA0-85D9-46B2BD634E2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42222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7" name="Freeform: Shape 366">
                <a:extLst>
                  <a:ext uri="{FF2B5EF4-FFF2-40B4-BE49-F238E27FC236}">
                    <a16:creationId xmlns:a16="http://schemas.microsoft.com/office/drawing/2014/main" id="{E05932D9-8C08-487C-BE8D-CE8D90DBE2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8" name="Freeform: Shape 367">
                <a:extLst>
                  <a:ext uri="{FF2B5EF4-FFF2-40B4-BE49-F238E27FC236}">
                    <a16:creationId xmlns:a16="http://schemas.microsoft.com/office/drawing/2014/main" id="{1956F062-CFDF-41C0-BF81-910A5939269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9" name="Freeform: Shape 368">
                <a:extLst>
                  <a:ext uri="{FF2B5EF4-FFF2-40B4-BE49-F238E27FC236}">
                    <a16:creationId xmlns:a16="http://schemas.microsoft.com/office/drawing/2014/main" id="{6EE30713-2557-4E2C-B23E-A4335296BD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0" name="Freeform: Shape 369">
                <a:extLst>
                  <a:ext uri="{FF2B5EF4-FFF2-40B4-BE49-F238E27FC236}">
                    <a16:creationId xmlns:a16="http://schemas.microsoft.com/office/drawing/2014/main" id="{713ADC1F-8ACA-4FC6-923D-A7D07F151E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1" name="Freeform: Shape 370">
                <a:extLst>
                  <a:ext uri="{FF2B5EF4-FFF2-40B4-BE49-F238E27FC236}">
                    <a16:creationId xmlns:a16="http://schemas.microsoft.com/office/drawing/2014/main" id="{9516A6B3-73B6-4736-BAD3-1BA9B19BBD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2" name="Freeform: Shape 371">
                <a:extLst>
                  <a:ext uri="{FF2B5EF4-FFF2-40B4-BE49-F238E27FC236}">
                    <a16:creationId xmlns:a16="http://schemas.microsoft.com/office/drawing/2014/main" id="{66C9B3A2-34F8-463A-8F26-2DB41BC4867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3" name="Freeform: Shape 372">
                <a:extLst>
                  <a:ext uri="{FF2B5EF4-FFF2-40B4-BE49-F238E27FC236}">
                    <a16:creationId xmlns:a16="http://schemas.microsoft.com/office/drawing/2014/main" id="{D2681A1B-C5B4-4180-B839-F42F15609F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6953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4" name="Freeform: Shape 373">
                <a:extLst>
                  <a:ext uri="{FF2B5EF4-FFF2-40B4-BE49-F238E27FC236}">
                    <a16:creationId xmlns:a16="http://schemas.microsoft.com/office/drawing/2014/main" id="{09B73E73-CAF5-466C-B476-F442DA3F69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5" name="Freeform: Shape 374">
                <a:extLst>
                  <a:ext uri="{FF2B5EF4-FFF2-40B4-BE49-F238E27FC236}">
                    <a16:creationId xmlns:a16="http://schemas.microsoft.com/office/drawing/2014/main" id="{47DE2FFA-2AEC-4E3C-9BB5-0B4FA9B13C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9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6" name="Freeform: Shape 375">
                <a:extLst>
                  <a:ext uri="{FF2B5EF4-FFF2-40B4-BE49-F238E27FC236}">
                    <a16:creationId xmlns:a16="http://schemas.microsoft.com/office/drawing/2014/main" id="{707A7E41-23E9-4C4C-8C40-86AC4A286A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7" name="Freeform: Shape 376">
                <a:extLst>
                  <a:ext uri="{FF2B5EF4-FFF2-40B4-BE49-F238E27FC236}">
                    <a16:creationId xmlns:a16="http://schemas.microsoft.com/office/drawing/2014/main" id="{E0EEF3BF-23B8-4558-9496-3FBC0D450F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8" name="Freeform: Shape 377">
                <a:extLst>
                  <a:ext uri="{FF2B5EF4-FFF2-40B4-BE49-F238E27FC236}">
                    <a16:creationId xmlns:a16="http://schemas.microsoft.com/office/drawing/2014/main" id="{F23B0DE3-79D7-4B51-AA85-1D78E1D125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9" name="Freeform: Shape 378">
                <a:extLst>
                  <a:ext uri="{FF2B5EF4-FFF2-40B4-BE49-F238E27FC236}">
                    <a16:creationId xmlns:a16="http://schemas.microsoft.com/office/drawing/2014/main" id="{66A6C48D-B42A-4213-967E-3F0F31F368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126281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0" name="Freeform: Shape 379">
                <a:extLst>
                  <a:ext uri="{FF2B5EF4-FFF2-40B4-BE49-F238E27FC236}">
                    <a16:creationId xmlns:a16="http://schemas.microsoft.com/office/drawing/2014/main" id="{460D8262-916E-4A41-9DA7-0416B07C17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1" name="Freeform: Shape 380">
                <a:extLst>
                  <a:ext uri="{FF2B5EF4-FFF2-40B4-BE49-F238E27FC236}">
                    <a16:creationId xmlns:a16="http://schemas.microsoft.com/office/drawing/2014/main" id="{BDA74C8E-A290-4214-9CDC-7C81E2D300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2" name="Freeform: Shape 381">
                <a:extLst>
                  <a:ext uri="{FF2B5EF4-FFF2-40B4-BE49-F238E27FC236}">
                    <a16:creationId xmlns:a16="http://schemas.microsoft.com/office/drawing/2014/main" id="{06F0FC8C-B053-49A4-85D1-D02E6ACC09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3" name="Freeform: Shape 382">
                <a:extLst>
                  <a:ext uri="{FF2B5EF4-FFF2-40B4-BE49-F238E27FC236}">
                    <a16:creationId xmlns:a16="http://schemas.microsoft.com/office/drawing/2014/main" id="{EF6E20D1-B75B-4109-9863-CDF7D7B9C4E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4" name="Freeform: Shape 383">
                <a:extLst>
                  <a:ext uri="{FF2B5EF4-FFF2-40B4-BE49-F238E27FC236}">
                    <a16:creationId xmlns:a16="http://schemas.microsoft.com/office/drawing/2014/main" id="{CD825563-95D0-4AF8-B76F-C3D9E5B85E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12628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5" name="Freeform: Shape 384">
                <a:extLst>
                  <a:ext uri="{FF2B5EF4-FFF2-40B4-BE49-F238E27FC236}">
                    <a16:creationId xmlns:a16="http://schemas.microsoft.com/office/drawing/2014/main" id="{E4808768-DD68-41FD-B6C9-92A21F8568F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185433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6" name="Freeform: Shape 385">
                <a:extLst>
                  <a:ext uri="{FF2B5EF4-FFF2-40B4-BE49-F238E27FC236}">
                    <a16:creationId xmlns:a16="http://schemas.microsoft.com/office/drawing/2014/main" id="{5443C4E4-B94D-4A0F-91E2-EAEEE4333B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7" name="Freeform: Shape 386">
                <a:extLst>
                  <a:ext uri="{FF2B5EF4-FFF2-40B4-BE49-F238E27FC236}">
                    <a16:creationId xmlns:a16="http://schemas.microsoft.com/office/drawing/2014/main" id="{A7BE49C3-DF3E-40D7-AA79-31FF796D8E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8" name="Freeform: Shape 387">
                <a:extLst>
                  <a:ext uri="{FF2B5EF4-FFF2-40B4-BE49-F238E27FC236}">
                    <a16:creationId xmlns:a16="http://schemas.microsoft.com/office/drawing/2014/main" id="{296FD384-B102-4DC5-B7F8-C9CFCAFEF2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9" name="Freeform: Shape 388">
                <a:extLst>
                  <a:ext uri="{FF2B5EF4-FFF2-40B4-BE49-F238E27FC236}">
                    <a16:creationId xmlns:a16="http://schemas.microsoft.com/office/drawing/2014/main" id="{761B0F50-29B0-4715-89EA-3D67D66E99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0" name="Freeform: Shape 389">
                <a:extLst>
                  <a:ext uri="{FF2B5EF4-FFF2-40B4-BE49-F238E27FC236}">
                    <a16:creationId xmlns:a16="http://schemas.microsoft.com/office/drawing/2014/main" id="{02EE7645-22B2-4AE6-BE83-268CF9FA944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185432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1" name="Freeform: Shape 390">
                <a:extLst>
                  <a:ext uri="{FF2B5EF4-FFF2-40B4-BE49-F238E27FC236}">
                    <a16:creationId xmlns:a16="http://schemas.microsoft.com/office/drawing/2014/main" id="{0FCB045A-2D48-4F00-9BBE-AE4801A711C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244676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2" name="Freeform: Shape 391">
                <a:extLst>
                  <a:ext uri="{FF2B5EF4-FFF2-40B4-BE49-F238E27FC236}">
                    <a16:creationId xmlns:a16="http://schemas.microsoft.com/office/drawing/2014/main" id="{64C1897B-BBF3-4B8D-9EFD-B58FB97AD6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3" name="Freeform: Shape 392">
                <a:extLst>
                  <a:ext uri="{FF2B5EF4-FFF2-40B4-BE49-F238E27FC236}">
                    <a16:creationId xmlns:a16="http://schemas.microsoft.com/office/drawing/2014/main" id="{8F33C9FF-51FD-4E01-A7D6-DA07904BC0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4" name="Freeform: Shape 393">
                <a:extLst>
                  <a:ext uri="{FF2B5EF4-FFF2-40B4-BE49-F238E27FC236}">
                    <a16:creationId xmlns:a16="http://schemas.microsoft.com/office/drawing/2014/main" id="{1038A907-28E4-4AC5-A3DF-03B30DDB2D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5" name="Freeform: Shape 394">
                <a:extLst>
                  <a:ext uri="{FF2B5EF4-FFF2-40B4-BE49-F238E27FC236}">
                    <a16:creationId xmlns:a16="http://schemas.microsoft.com/office/drawing/2014/main" id="{E3BE620C-6DA4-4783-88DF-F2554F8E70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6" name="Freeform: Shape 395">
                <a:extLst>
                  <a:ext uri="{FF2B5EF4-FFF2-40B4-BE49-F238E27FC236}">
                    <a16:creationId xmlns:a16="http://schemas.microsoft.com/office/drawing/2014/main" id="{215C33E5-3C0F-413D-955F-910161E8B18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24467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7" name="Freeform: Shape 396">
                <a:extLst>
                  <a:ext uri="{FF2B5EF4-FFF2-40B4-BE49-F238E27FC236}">
                    <a16:creationId xmlns:a16="http://schemas.microsoft.com/office/drawing/2014/main" id="{D326348F-BB03-4656-B017-00439FE3EC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8" name="Freeform: Shape 397">
                <a:extLst>
                  <a:ext uri="{FF2B5EF4-FFF2-40B4-BE49-F238E27FC236}">
                    <a16:creationId xmlns:a16="http://schemas.microsoft.com/office/drawing/2014/main" id="{20055F29-A753-4AFE-AF14-DFDE3DE48E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9" name="Freeform: Shape 398">
                <a:extLst>
                  <a:ext uri="{FF2B5EF4-FFF2-40B4-BE49-F238E27FC236}">
                    <a16:creationId xmlns:a16="http://schemas.microsoft.com/office/drawing/2014/main" id="{657EA5FB-E669-4025-9D5B-6DF78AE480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0" name="Freeform: Shape 399">
                <a:extLst>
                  <a:ext uri="{FF2B5EF4-FFF2-40B4-BE49-F238E27FC236}">
                    <a16:creationId xmlns:a16="http://schemas.microsoft.com/office/drawing/2014/main" id="{CBD49CA9-1E94-44AC-B174-9A93372738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1" name="Freeform: Shape 400">
                <a:extLst>
                  <a:ext uri="{FF2B5EF4-FFF2-40B4-BE49-F238E27FC236}">
                    <a16:creationId xmlns:a16="http://schemas.microsoft.com/office/drawing/2014/main" id="{558FC163-7C80-4AC8-87B6-AD07A9631F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2" name="Freeform: Shape 401">
                <a:extLst>
                  <a:ext uri="{FF2B5EF4-FFF2-40B4-BE49-F238E27FC236}">
                    <a16:creationId xmlns:a16="http://schemas.microsoft.com/office/drawing/2014/main" id="{FB938ED2-0548-468C-AB68-669B0C1572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3" name="Freeform: Shape 402">
                <a:extLst>
                  <a:ext uri="{FF2B5EF4-FFF2-40B4-BE49-F238E27FC236}">
                    <a16:creationId xmlns:a16="http://schemas.microsoft.com/office/drawing/2014/main" id="{4B558214-CC40-4472-A55E-779E4D2ADBD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4" name="Freeform: Shape 403">
                <a:extLst>
                  <a:ext uri="{FF2B5EF4-FFF2-40B4-BE49-F238E27FC236}">
                    <a16:creationId xmlns:a16="http://schemas.microsoft.com/office/drawing/2014/main" id="{9FA37504-C92A-4150-9A6B-9B980E25CC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5" name="Freeform: Shape 404">
                <a:extLst>
                  <a:ext uri="{FF2B5EF4-FFF2-40B4-BE49-F238E27FC236}">
                    <a16:creationId xmlns:a16="http://schemas.microsoft.com/office/drawing/2014/main" id="{F932921F-34B0-4977-B152-3334098832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6" name="Freeform: Shape 405">
                <a:extLst>
                  <a:ext uri="{FF2B5EF4-FFF2-40B4-BE49-F238E27FC236}">
                    <a16:creationId xmlns:a16="http://schemas.microsoft.com/office/drawing/2014/main" id="{CAA972F9-99BB-44A2-8161-84EC4C4E1B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7" name="Freeform: Shape 406">
                <a:extLst>
                  <a:ext uri="{FF2B5EF4-FFF2-40B4-BE49-F238E27FC236}">
                    <a16:creationId xmlns:a16="http://schemas.microsoft.com/office/drawing/2014/main" id="{B070033F-E82A-4F69-8BE0-33B88CB6C4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8" name="Freeform: Shape 407">
                <a:extLst>
                  <a:ext uri="{FF2B5EF4-FFF2-40B4-BE49-F238E27FC236}">
                    <a16:creationId xmlns:a16="http://schemas.microsoft.com/office/drawing/2014/main" id="{5B8CB3D3-5CC3-46BA-B938-EFE5283D5C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363074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9" name="Freeform: Shape 408">
                <a:extLst>
                  <a:ext uri="{FF2B5EF4-FFF2-40B4-BE49-F238E27FC236}">
                    <a16:creationId xmlns:a16="http://schemas.microsoft.com/office/drawing/2014/main" id="{C4515117-6988-4803-B47E-D964DC19FE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0" name="Freeform: Shape 409">
                <a:extLst>
                  <a:ext uri="{FF2B5EF4-FFF2-40B4-BE49-F238E27FC236}">
                    <a16:creationId xmlns:a16="http://schemas.microsoft.com/office/drawing/2014/main" id="{0FFD108F-3434-4F6A-B5DF-B216E810214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1" name="Freeform: Shape 410">
                <a:extLst>
                  <a:ext uri="{FF2B5EF4-FFF2-40B4-BE49-F238E27FC236}">
                    <a16:creationId xmlns:a16="http://schemas.microsoft.com/office/drawing/2014/main" id="{A74122B8-F9B6-4E3A-81B2-48070B698FE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2" name="Freeform: Shape 411">
                <a:extLst>
                  <a:ext uri="{FF2B5EF4-FFF2-40B4-BE49-F238E27FC236}">
                    <a16:creationId xmlns:a16="http://schemas.microsoft.com/office/drawing/2014/main" id="{8CCA48B6-1BF9-443C-B83F-BA73DC92E76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3" name="Freeform: Shape 412">
                <a:extLst>
                  <a:ext uri="{FF2B5EF4-FFF2-40B4-BE49-F238E27FC236}">
                    <a16:creationId xmlns:a16="http://schemas.microsoft.com/office/drawing/2014/main" id="{BF6BF308-DD11-454B-9506-CB8767656D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4" name="Freeform: Shape 413">
                <a:extLst>
                  <a:ext uri="{FF2B5EF4-FFF2-40B4-BE49-F238E27FC236}">
                    <a16:creationId xmlns:a16="http://schemas.microsoft.com/office/drawing/2014/main" id="{FD69DFD3-74B3-4FFE-A6B0-2785452F6F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4222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5" name="Freeform: Shape 414">
                <a:extLst>
                  <a:ext uri="{FF2B5EF4-FFF2-40B4-BE49-F238E27FC236}">
                    <a16:creationId xmlns:a16="http://schemas.microsoft.com/office/drawing/2014/main" id="{70235D33-B714-484D-A828-A1C2B9DA2D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481374"/>
                <a:ext cx="14192" cy="14096"/>
              </a:xfrm>
              <a:custGeom>
                <a:avLst/>
                <a:gdLst>
                  <a:gd name="connsiteX0" fmla="*/ 14192 w 14192"/>
                  <a:gd name="connsiteY0" fmla="*/ 7049 h 14096"/>
                  <a:gd name="connsiteX1" fmla="*/ 7144 w 14192"/>
                  <a:gd name="connsiteY1" fmla="*/ 14097 h 14096"/>
                  <a:gd name="connsiteX2" fmla="*/ 0 w 14192"/>
                  <a:gd name="connsiteY2" fmla="*/ 7049 h 14096"/>
                  <a:gd name="connsiteX3" fmla="*/ 7049 w 14192"/>
                  <a:gd name="connsiteY3" fmla="*/ 0 h 14096"/>
                  <a:gd name="connsiteX4" fmla="*/ 14192 w 14192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1049"/>
                      <a:pt x="0" y="7049"/>
                    </a:cubicBezTo>
                    <a:cubicBezTo>
                      <a:pt x="0" y="3048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6" name="Freeform: Shape 415">
                <a:extLst>
                  <a:ext uri="{FF2B5EF4-FFF2-40B4-BE49-F238E27FC236}">
                    <a16:creationId xmlns:a16="http://schemas.microsoft.com/office/drawing/2014/main" id="{1B39A86E-3D93-4519-8339-AF2E16F48A1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7" name="Freeform: Shape 416">
                <a:extLst>
                  <a:ext uri="{FF2B5EF4-FFF2-40B4-BE49-F238E27FC236}">
                    <a16:creationId xmlns:a16="http://schemas.microsoft.com/office/drawing/2014/main" id="{A473D478-5749-4AB9-84D3-B6FD2F7E3E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8" name="Freeform: Shape 417">
                <a:extLst>
                  <a:ext uri="{FF2B5EF4-FFF2-40B4-BE49-F238E27FC236}">
                    <a16:creationId xmlns:a16="http://schemas.microsoft.com/office/drawing/2014/main" id="{CD8CFC12-D4F6-4413-A980-9555DB05F9F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9" name="Freeform: Shape 418">
                <a:extLst>
                  <a:ext uri="{FF2B5EF4-FFF2-40B4-BE49-F238E27FC236}">
                    <a16:creationId xmlns:a16="http://schemas.microsoft.com/office/drawing/2014/main" id="{D22FB6AD-7251-460C-8F68-EC9A30FE145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0" name="Freeform: Shape 419">
                <a:extLst>
                  <a:ext uri="{FF2B5EF4-FFF2-40B4-BE49-F238E27FC236}">
                    <a16:creationId xmlns:a16="http://schemas.microsoft.com/office/drawing/2014/main" id="{196CEA23-5605-4C36-BCE1-43F7BC7E62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4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1" name="Freeform: Shape 420">
                <a:extLst>
                  <a:ext uri="{FF2B5EF4-FFF2-40B4-BE49-F238E27FC236}">
                    <a16:creationId xmlns:a16="http://schemas.microsoft.com/office/drawing/2014/main" id="{F1F2BD5B-1A74-4E54-8D22-8B01306D286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2" name="Freeform: Shape 421">
                <a:extLst>
                  <a:ext uri="{FF2B5EF4-FFF2-40B4-BE49-F238E27FC236}">
                    <a16:creationId xmlns:a16="http://schemas.microsoft.com/office/drawing/2014/main" id="{2CB5096C-92D4-4D92-BE5E-DC9F8CE875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54062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3" name="Freeform: Shape 422">
                <a:extLst>
                  <a:ext uri="{FF2B5EF4-FFF2-40B4-BE49-F238E27FC236}">
                    <a16:creationId xmlns:a16="http://schemas.microsoft.com/office/drawing/2014/main" id="{4E952EA9-6EEB-4188-8280-B5941B54B2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4" name="Freeform: Shape 423">
                <a:extLst>
                  <a:ext uri="{FF2B5EF4-FFF2-40B4-BE49-F238E27FC236}">
                    <a16:creationId xmlns:a16="http://schemas.microsoft.com/office/drawing/2014/main" id="{CAF3A5A9-96B1-4099-A611-0343087806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5" name="Freeform: Shape 424">
                <a:extLst>
                  <a:ext uri="{FF2B5EF4-FFF2-40B4-BE49-F238E27FC236}">
                    <a16:creationId xmlns:a16="http://schemas.microsoft.com/office/drawing/2014/main" id="{4690DDC6-840C-4039-A44E-2C9D11454E2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6" name="Freeform: Shape 425">
                <a:extLst>
                  <a:ext uri="{FF2B5EF4-FFF2-40B4-BE49-F238E27FC236}">
                    <a16:creationId xmlns:a16="http://schemas.microsoft.com/office/drawing/2014/main" id="{00445CEA-D59C-477B-84A8-7163839581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7" name="Freeform: Shape 426">
                <a:extLst>
                  <a:ext uri="{FF2B5EF4-FFF2-40B4-BE49-F238E27FC236}">
                    <a16:creationId xmlns:a16="http://schemas.microsoft.com/office/drawing/2014/main" id="{1D84F960-F314-41FE-8E0C-9B8DE8B5C3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4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8" name="Freeform: Shape 427">
                <a:extLst>
                  <a:ext uri="{FF2B5EF4-FFF2-40B4-BE49-F238E27FC236}">
                    <a16:creationId xmlns:a16="http://schemas.microsoft.com/office/drawing/2014/main" id="{F23074B2-0A5D-42D1-914E-A60316556F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9" name="Freeform: Shape 428">
                <a:extLst>
                  <a:ext uri="{FF2B5EF4-FFF2-40B4-BE49-F238E27FC236}">
                    <a16:creationId xmlns:a16="http://schemas.microsoft.com/office/drawing/2014/main" id="{6ACE5B8D-E475-4895-896B-97717639DC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59977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0" name="Freeform: Shape 429">
                <a:extLst>
                  <a:ext uri="{FF2B5EF4-FFF2-40B4-BE49-F238E27FC236}">
                    <a16:creationId xmlns:a16="http://schemas.microsoft.com/office/drawing/2014/main" id="{D63AD73B-CAD9-48E0-89E1-1F531A9F72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1" name="Freeform: Shape 430">
                <a:extLst>
                  <a:ext uri="{FF2B5EF4-FFF2-40B4-BE49-F238E27FC236}">
                    <a16:creationId xmlns:a16="http://schemas.microsoft.com/office/drawing/2014/main" id="{8F67E191-9D6E-46DA-982D-34D686BF6C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2" name="Freeform: Shape 431">
                <a:extLst>
                  <a:ext uri="{FF2B5EF4-FFF2-40B4-BE49-F238E27FC236}">
                    <a16:creationId xmlns:a16="http://schemas.microsoft.com/office/drawing/2014/main" id="{A3B9058F-A876-4D14-994D-2999554CF7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3" name="Freeform: Shape 432">
                <a:extLst>
                  <a:ext uri="{FF2B5EF4-FFF2-40B4-BE49-F238E27FC236}">
                    <a16:creationId xmlns:a16="http://schemas.microsoft.com/office/drawing/2014/main" id="{930DC04D-63F7-4A8B-8BA0-EBB37FBCE1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4" name="Freeform: Shape 433">
                <a:extLst>
                  <a:ext uri="{FF2B5EF4-FFF2-40B4-BE49-F238E27FC236}">
                    <a16:creationId xmlns:a16="http://schemas.microsoft.com/office/drawing/2014/main" id="{DCAA7B2F-CAA7-487C-B9C3-550DCBD496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5" name="Freeform: Shape 434">
                <a:extLst>
                  <a:ext uri="{FF2B5EF4-FFF2-40B4-BE49-F238E27FC236}">
                    <a16:creationId xmlns:a16="http://schemas.microsoft.com/office/drawing/2014/main" id="{A51E6295-56F4-4B47-9703-8B5C833054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6" name="Freeform: Shape 435">
                <a:extLst>
                  <a:ext uri="{FF2B5EF4-FFF2-40B4-BE49-F238E27FC236}">
                    <a16:creationId xmlns:a16="http://schemas.microsoft.com/office/drawing/2014/main" id="{FC66FAB9-F717-484C-9F47-ABFBC94A72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7" y="365901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7" name="Freeform: Shape 436">
                <a:extLst>
                  <a:ext uri="{FF2B5EF4-FFF2-40B4-BE49-F238E27FC236}">
                    <a16:creationId xmlns:a16="http://schemas.microsoft.com/office/drawing/2014/main" id="{DA704F57-9070-4439-B6BB-136279857C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2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8" name="Freeform: Shape 437">
                <a:extLst>
                  <a:ext uri="{FF2B5EF4-FFF2-40B4-BE49-F238E27FC236}">
                    <a16:creationId xmlns:a16="http://schemas.microsoft.com/office/drawing/2014/main" id="{66BD4C2A-A544-4628-B9B4-BC803609CB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2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9" name="Freeform: Shape 438">
                <a:extLst>
                  <a:ext uri="{FF2B5EF4-FFF2-40B4-BE49-F238E27FC236}">
                    <a16:creationId xmlns:a16="http://schemas.microsoft.com/office/drawing/2014/main" id="{CE9A844C-1080-4183-A980-8E2982155B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0" name="Freeform: Shape 439">
                <a:extLst>
                  <a:ext uri="{FF2B5EF4-FFF2-40B4-BE49-F238E27FC236}">
                    <a16:creationId xmlns:a16="http://schemas.microsoft.com/office/drawing/2014/main" id="{92348B29-40E9-4CE2-A23C-9360144735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1" name="Freeform: Shape 440">
                <a:extLst>
                  <a:ext uri="{FF2B5EF4-FFF2-40B4-BE49-F238E27FC236}">
                    <a16:creationId xmlns:a16="http://schemas.microsoft.com/office/drawing/2014/main" id="{9BB11EDA-F6E1-45BA-B49F-7ABDD656E9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2" name="Freeform: Shape 441">
                <a:extLst>
                  <a:ext uri="{FF2B5EF4-FFF2-40B4-BE49-F238E27FC236}">
                    <a16:creationId xmlns:a16="http://schemas.microsoft.com/office/drawing/2014/main" id="{F441DFD2-327A-4071-9249-BCAEF800DA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3" name="Freeform: Shape 442">
                <a:extLst>
                  <a:ext uri="{FF2B5EF4-FFF2-40B4-BE49-F238E27FC236}">
                    <a16:creationId xmlns:a16="http://schemas.microsoft.com/office/drawing/2014/main" id="{304F0367-9F6D-4C5F-9818-3CC35C87A4A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9" y="371816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4" name="Freeform: Shape 443">
                <a:extLst>
                  <a:ext uri="{FF2B5EF4-FFF2-40B4-BE49-F238E27FC236}">
                    <a16:creationId xmlns:a16="http://schemas.microsoft.com/office/drawing/2014/main" id="{C967B7DB-7330-4692-AA81-CAFC51606AB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5" name="Freeform: Shape 444">
                <a:extLst>
                  <a:ext uri="{FF2B5EF4-FFF2-40B4-BE49-F238E27FC236}">
                    <a16:creationId xmlns:a16="http://schemas.microsoft.com/office/drawing/2014/main" id="{57F65263-2AFD-44AD-AD61-23EC3085CD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4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6" name="Freeform: Shape 445">
                <a:extLst>
                  <a:ext uri="{FF2B5EF4-FFF2-40B4-BE49-F238E27FC236}">
                    <a16:creationId xmlns:a16="http://schemas.microsoft.com/office/drawing/2014/main" id="{BD4C27B8-A29B-4575-9EC4-A1B7DC079A9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7" name="Freeform: Shape 446">
                <a:extLst>
                  <a:ext uri="{FF2B5EF4-FFF2-40B4-BE49-F238E27FC236}">
                    <a16:creationId xmlns:a16="http://schemas.microsoft.com/office/drawing/2014/main" id="{69107FDD-0652-42DE-97A0-264223E6D9E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8" name="Freeform: Shape 447">
                <a:extLst>
                  <a:ext uri="{FF2B5EF4-FFF2-40B4-BE49-F238E27FC236}">
                    <a16:creationId xmlns:a16="http://schemas.microsoft.com/office/drawing/2014/main" id="{13688F79-032F-4291-869C-3C26B5E9F92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9" name="Freeform: Shape 448">
                <a:extLst>
                  <a:ext uri="{FF2B5EF4-FFF2-40B4-BE49-F238E27FC236}">
                    <a16:creationId xmlns:a16="http://schemas.microsoft.com/office/drawing/2014/main" id="{661A607F-AD34-4B38-87EF-D0AFBDDF3A9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5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0" name="Freeform: Shape 449">
                <a:extLst>
                  <a:ext uri="{FF2B5EF4-FFF2-40B4-BE49-F238E27FC236}">
                    <a16:creationId xmlns:a16="http://schemas.microsoft.com/office/drawing/2014/main" id="{5694E08C-39BB-4792-B645-37D3E63B7D6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40" y="377741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1" name="Freeform: Shape 450">
                <a:extLst>
                  <a:ext uri="{FF2B5EF4-FFF2-40B4-BE49-F238E27FC236}">
                    <a16:creationId xmlns:a16="http://schemas.microsoft.com/office/drawing/2014/main" id="{0167048B-FB7B-4B7A-B679-D7974FF515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5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2" name="Freeform: Shape 451">
                <a:extLst>
                  <a:ext uri="{FF2B5EF4-FFF2-40B4-BE49-F238E27FC236}">
                    <a16:creationId xmlns:a16="http://schemas.microsoft.com/office/drawing/2014/main" id="{4926B316-063E-4D72-AC12-F0953B3204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6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3" name="Freeform: Shape 452">
                <a:extLst>
                  <a:ext uri="{FF2B5EF4-FFF2-40B4-BE49-F238E27FC236}">
                    <a16:creationId xmlns:a16="http://schemas.microsoft.com/office/drawing/2014/main" id="{9772A1FC-2C0F-47A6-83D6-9A4A7973D12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83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4" name="Freeform: Shape 453">
                <a:extLst>
                  <a:ext uri="{FF2B5EF4-FFF2-40B4-BE49-F238E27FC236}">
                    <a16:creationId xmlns:a16="http://schemas.microsoft.com/office/drawing/2014/main" id="{4DF32C85-4E56-4356-AE0F-2C8D278F01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35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5" name="Freeform: Shape 454">
                <a:extLst>
                  <a:ext uri="{FF2B5EF4-FFF2-40B4-BE49-F238E27FC236}">
                    <a16:creationId xmlns:a16="http://schemas.microsoft.com/office/drawing/2014/main" id="{80ACC557-85EF-41DC-B9EC-B0C63F4520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82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6" name="Freeform: Shape 455">
                <a:extLst>
                  <a:ext uri="{FF2B5EF4-FFF2-40B4-BE49-F238E27FC236}">
                    <a16:creationId xmlns:a16="http://schemas.microsoft.com/office/drawing/2014/main" id="{13640E5B-764E-4718-975F-3E620288A8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31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7" name="Freeform: Shape 456">
                <a:extLst>
                  <a:ext uri="{FF2B5EF4-FFF2-40B4-BE49-F238E27FC236}">
                    <a16:creationId xmlns:a16="http://schemas.microsoft.com/office/drawing/2014/main" id="{16A2EF26-7944-4D17-96AE-ABC43243A35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76" y="3481374"/>
                <a:ext cx="14097" cy="14096"/>
              </a:xfrm>
              <a:custGeom>
                <a:avLst/>
                <a:gdLst>
                  <a:gd name="connsiteX0" fmla="*/ 14097 w 14097"/>
                  <a:gd name="connsiteY0" fmla="*/ 7049 h 14096"/>
                  <a:gd name="connsiteX1" fmla="*/ 7049 w 14097"/>
                  <a:gd name="connsiteY1" fmla="*/ 14097 h 14096"/>
                  <a:gd name="connsiteX2" fmla="*/ 0 w 14097"/>
                  <a:gd name="connsiteY2" fmla="*/ 7049 h 14096"/>
                  <a:gd name="connsiteX3" fmla="*/ 7049 w 14097"/>
                  <a:gd name="connsiteY3" fmla="*/ 0 h 14096"/>
                  <a:gd name="connsiteX4" fmla="*/ 14097 w 14097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8" name="Freeform: Shape 457">
                <a:extLst>
                  <a:ext uri="{FF2B5EF4-FFF2-40B4-BE49-F238E27FC236}">
                    <a16:creationId xmlns:a16="http://schemas.microsoft.com/office/drawing/2014/main" id="{5A1A1B38-0AEF-44DE-B6A5-0B60A59FC4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7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9" name="Freeform: Shape 458">
                <a:extLst>
                  <a:ext uri="{FF2B5EF4-FFF2-40B4-BE49-F238E27FC236}">
                    <a16:creationId xmlns:a16="http://schemas.microsoft.com/office/drawing/2014/main" id="{B94D0D12-8DCC-41BF-9225-D72CF3DF56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7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9 w 14096"/>
                  <a:gd name="connsiteY1" fmla="*/ 14097 h 14096"/>
                  <a:gd name="connsiteX2" fmla="*/ 0 w 14096"/>
                  <a:gd name="connsiteY2" fmla="*/ 7049 h 14096"/>
                  <a:gd name="connsiteX3" fmla="*/ 7049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0" name="Freeform: Shape 459">
                <a:extLst>
                  <a:ext uri="{FF2B5EF4-FFF2-40B4-BE49-F238E27FC236}">
                    <a16:creationId xmlns:a16="http://schemas.microsoft.com/office/drawing/2014/main" id="{B9E43D6F-7890-4F99-B7CE-C30DBDEA2D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2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1" name="Freeform: Shape 460">
                <a:extLst>
                  <a:ext uri="{FF2B5EF4-FFF2-40B4-BE49-F238E27FC236}">
                    <a16:creationId xmlns:a16="http://schemas.microsoft.com/office/drawing/2014/main" id="{82E7692B-A0A5-4B63-9E78-B255FCBAD1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2" name="Freeform: Shape 461">
                <a:extLst>
                  <a:ext uri="{FF2B5EF4-FFF2-40B4-BE49-F238E27FC236}">
                    <a16:creationId xmlns:a16="http://schemas.microsoft.com/office/drawing/2014/main" id="{D947BA6F-304B-47B9-913C-6EF6D22B1BF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7" y="348137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3" name="Freeform: Shape 462">
                <a:extLst>
                  <a:ext uri="{FF2B5EF4-FFF2-40B4-BE49-F238E27FC236}">
                    <a16:creationId xmlns:a16="http://schemas.microsoft.com/office/drawing/2014/main" id="{73AA783A-6086-4C47-8151-6085EADB0F6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76" y="3540622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4" name="Freeform: Shape 463">
                <a:extLst>
                  <a:ext uri="{FF2B5EF4-FFF2-40B4-BE49-F238E27FC236}">
                    <a16:creationId xmlns:a16="http://schemas.microsoft.com/office/drawing/2014/main" id="{CCB3DC39-E9B5-49ED-B30E-2FB5651CE6A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7" y="354062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5" name="Freeform: Shape 464">
                <a:extLst>
                  <a:ext uri="{FF2B5EF4-FFF2-40B4-BE49-F238E27FC236}">
                    <a16:creationId xmlns:a16="http://schemas.microsoft.com/office/drawing/2014/main" id="{F1AB56F4-B1CC-4680-ACEF-B87EAA7DDD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72" y="35406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6" name="Freeform: Shape 465">
                <a:extLst>
                  <a:ext uri="{FF2B5EF4-FFF2-40B4-BE49-F238E27FC236}">
                    <a16:creationId xmlns:a16="http://schemas.microsoft.com/office/drawing/2014/main" id="{433FE7BD-2D20-45C5-A447-5F0E9337343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22" y="354062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7" name="Freeform: Shape 466">
                <a:extLst>
                  <a:ext uri="{FF2B5EF4-FFF2-40B4-BE49-F238E27FC236}">
                    <a16:creationId xmlns:a16="http://schemas.microsoft.com/office/drawing/2014/main" id="{59D9EB2A-0CB8-463E-8313-3470C29C4B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8" y="354063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8" name="Freeform: Shape 467">
                <a:extLst>
                  <a:ext uri="{FF2B5EF4-FFF2-40B4-BE49-F238E27FC236}">
                    <a16:creationId xmlns:a16="http://schemas.microsoft.com/office/drawing/2014/main" id="{6AE0C53E-D056-4795-A700-7EBC6C9AE3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7" y="3540631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9" name="Freeform: Shape 468">
                <a:extLst>
                  <a:ext uri="{FF2B5EF4-FFF2-40B4-BE49-F238E27FC236}">
                    <a16:creationId xmlns:a16="http://schemas.microsoft.com/office/drawing/2014/main" id="{A93FCCD7-1DE2-4D8D-9071-88B245ED52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76" y="3599781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0" name="Freeform: Shape 469">
                <a:extLst>
                  <a:ext uri="{FF2B5EF4-FFF2-40B4-BE49-F238E27FC236}">
                    <a16:creationId xmlns:a16="http://schemas.microsoft.com/office/drawing/2014/main" id="{8A140C86-8820-4678-B15E-7AECBF59A8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7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1" name="Freeform: Shape 470">
                <a:extLst>
                  <a:ext uri="{FF2B5EF4-FFF2-40B4-BE49-F238E27FC236}">
                    <a16:creationId xmlns:a16="http://schemas.microsoft.com/office/drawing/2014/main" id="{0BC8E0EB-69E1-484B-AE06-E57C9085953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7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2" name="Freeform: Shape 471">
                <a:extLst>
                  <a:ext uri="{FF2B5EF4-FFF2-40B4-BE49-F238E27FC236}">
                    <a16:creationId xmlns:a16="http://schemas.microsoft.com/office/drawing/2014/main" id="{FBC0FD0C-82A7-44BF-A997-0A9CA418AF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2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3" name="Freeform: Shape 472">
                <a:extLst>
                  <a:ext uri="{FF2B5EF4-FFF2-40B4-BE49-F238E27FC236}">
                    <a16:creationId xmlns:a16="http://schemas.microsoft.com/office/drawing/2014/main" id="{A7390762-8393-4F33-80E6-21BA751334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8" y="359978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4" name="Freeform: Shape 473">
                <a:extLst>
                  <a:ext uri="{FF2B5EF4-FFF2-40B4-BE49-F238E27FC236}">
                    <a16:creationId xmlns:a16="http://schemas.microsoft.com/office/drawing/2014/main" id="{81B7B85A-833F-464A-939B-149F84E40ED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7" y="359978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5" name="Freeform: Shape 474">
                <a:extLst>
                  <a:ext uri="{FF2B5EF4-FFF2-40B4-BE49-F238E27FC236}">
                    <a16:creationId xmlns:a16="http://schemas.microsoft.com/office/drawing/2014/main" id="{F485BF70-0F08-4E17-AFD1-6C5C7B258B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76" y="3659026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6" name="Freeform: Shape 475">
                <a:extLst>
                  <a:ext uri="{FF2B5EF4-FFF2-40B4-BE49-F238E27FC236}">
                    <a16:creationId xmlns:a16="http://schemas.microsoft.com/office/drawing/2014/main" id="{13C387DD-897C-4282-BEED-6E0BE328606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7" name="Freeform: Shape 476">
                <a:extLst>
                  <a:ext uri="{FF2B5EF4-FFF2-40B4-BE49-F238E27FC236}">
                    <a16:creationId xmlns:a16="http://schemas.microsoft.com/office/drawing/2014/main" id="{1C79F195-D52B-4E48-A9FF-F074256119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7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8" name="Freeform: Shape 477">
                <a:extLst>
                  <a:ext uri="{FF2B5EF4-FFF2-40B4-BE49-F238E27FC236}">
                    <a16:creationId xmlns:a16="http://schemas.microsoft.com/office/drawing/2014/main" id="{F445D0FA-966F-400A-AC8D-8CAAF02E6A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2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9" name="Freeform: Shape 478">
                <a:extLst>
                  <a:ext uri="{FF2B5EF4-FFF2-40B4-BE49-F238E27FC236}">
                    <a16:creationId xmlns:a16="http://schemas.microsoft.com/office/drawing/2014/main" id="{376ECD94-6896-441C-AA44-A4F57F0219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8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0" name="Freeform: Shape 479">
                <a:extLst>
                  <a:ext uri="{FF2B5EF4-FFF2-40B4-BE49-F238E27FC236}">
                    <a16:creationId xmlns:a16="http://schemas.microsoft.com/office/drawing/2014/main" id="{FC92C350-CAD6-4C2E-A65E-E94F58C3728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1" name="Freeform: Shape 480">
                <a:extLst>
                  <a:ext uri="{FF2B5EF4-FFF2-40B4-BE49-F238E27FC236}">
                    <a16:creationId xmlns:a16="http://schemas.microsoft.com/office/drawing/2014/main" id="{E71598A5-7F8D-4836-B6FC-F1D1582785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76" y="3718177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2" name="Freeform: Shape 481">
                <a:extLst>
                  <a:ext uri="{FF2B5EF4-FFF2-40B4-BE49-F238E27FC236}">
                    <a16:creationId xmlns:a16="http://schemas.microsoft.com/office/drawing/2014/main" id="{BDCB0F85-A6C5-4E65-8F0A-52671EB3D5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7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3" name="Freeform: Shape 482">
                <a:extLst>
                  <a:ext uri="{FF2B5EF4-FFF2-40B4-BE49-F238E27FC236}">
                    <a16:creationId xmlns:a16="http://schemas.microsoft.com/office/drawing/2014/main" id="{87FFBD54-2EF4-448F-96C7-157A3C6AD36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7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4" name="Freeform: Shape 483">
                <a:extLst>
                  <a:ext uri="{FF2B5EF4-FFF2-40B4-BE49-F238E27FC236}">
                    <a16:creationId xmlns:a16="http://schemas.microsoft.com/office/drawing/2014/main" id="{CAEA2FD7-C9B8-45B4-BEFC-977053FBB2F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2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5" name="Freeform: Shape 484">
                <a:extLst>
                  <a:ext uri="{FF2B5EF4-FFF2-40B4-BE49-F238E27FC236}">
                    <a16:creationId xmlns:a16="http://schemas.microsoft.com/office/drawing/2014/main" id="{FF912821-388F-422F-B692-31B5E6DE7E2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8" y="371817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6" name="Freeform: Shape 485">
                <a:extLst>
                  <a:ext uri="{FF2B5EF4-FFF2-40B4-BE49-F238E27FC236}">
                    <a16:creationId xmlns:a16="http://schemas.microsoft.com/office/drawing/2014/main" id="{F263D211-562D-46EA-AE01-7B1EDBF713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7" y="371817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7" name="Freeform: Shape 486">
                <a:extLst>
                  <a:ext uri="{FF2B5EF4-FFF2-40B4-BE49-F238E27FC236}">
                    <a16:creationId xmlns:a16="http://schemas.microsoft.com/office/drawing/2014/main" id="{800610A8-10E1-40B1-ABDE-A9D3EEADD1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72" y="3777419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8" name="Freeform: Shape 487">
                <a:extLst>
                  <a:ext uri="{FF2B5EF4-FFF2-40B4-BE49-F238E27FC236}">
                    <a16:creationId xmlns:a16="http://schemas.microsoft.com/office/drawing/2014/main" id="{764A3047-3F92-4E69-A680-416CC114BC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2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9" name="Freeform: Shape 488">
                <a:extLst>
                  <a:ext uri="{FF2B5EF4-FFF2-40B4-BE49-F238E27FC236}">
                    <a16:creationId xmlns:a16="http://schemas.microsoft.com/office/drawing/2014/main" id="{7F1FA955-903A-430D-A1DA-7E6E303A1B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8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0" name="Freeform: Shape 489">
                <a:extLst>
                  <a:ext uri="{FF2B5EF4-FFF2-40B4-BE49-F238E27FC236}">
                    <a16:creationId xmlns:a16="http://schemas.microsoft.com/office/drawing/2014/main" id="{6BC0288C-46CF-46BB-BF88-CFA8B1D85F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24" y="3777383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1" name="Freeform: Shape 490">
                <a:extLst>
                  <a:ext uri="{FF2B5EF4-FFF2-40B4-BE49-F238E27FC236}">
                    <a16:creationId xmlns:a16="http://schemas.microsoft.com/office/drawing/2014/main" id="{2867B317-CCCD-4EC7-8406-314DB7830C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87" y="377742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2" name="Freeform: Shape 491">
                <a:extLst>
                  <a:ext uri="{FF2B5EF4-FFF2-40B4-BE49-F238E27FC236}">
                    <a16:creationId xmlns:a16="http://schemas.microsoft.com/office/drawing/2014/main" id="{3CEEC945-6738-47C2-88E6-DB29BE3EBE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24" y="37774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grpSp>
          <p:nvGrpSpPr>
            <p:cNvPr id="510" name="Graphic 4">
              <a:extLst>
                <a:ext uri="{FF2B5EF4-FFF2-40B4-BE49-F238E27FC236}">
                  <a16:creationId xmlns:a16="http://schemas.microsoft.com/office/drawing/2014/main" id="{620CB8D1-CE41-4A5C-8FD5-DACED65531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0154385" y="4452524"/>
              <a:ext cx="1443404" cy="1443428"/>
              <a:chOff x="5734037" y="3067039"/>
              <a:chExt cx="724483" cy="724489"/>
            </a:xfrm>
            <a:grpFill/>
          </p:grpSpPr>
          <p:sp>
            <p:nvSpPr>
              <p:cNvPr id="511" name="Freeform: Shape 154">
                <a:extLst>
                  <a:ext uri="{FF2B5EF4-FFF2-40B4-BE49-F238E27FC236}">
                    <a16:creationId xmlns:a16="http://schemas.microsoft.com/office/drawing/2014/main" id="{EA5E2DDF-06EC-428F-9085-5AE5B2F33E5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067039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6" name="Freeform: Shape 155">
                <a:extLst>
                  <a:ext uri="{FF2B5EF4-FFF2-40B4-BE49-F238E27FC236}">
                    <a16:creationId xmlns:a16="http://schemas.microsoft.com/office/drawing/2014/main" id="{6579F314-5DE2-47CC-A508-6E15B3B879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2" name="Freeform: Shape 156">
                <a:extLst>
                  <a:ext uri="{FF2B5EF4-FFF2-40B4-BE49-F238E27FC236}">
                    <a16:creationId xmlns:a16="http://schemas.microsoft.com/office/drawing/2014/main" id="{C969A4AD-8589-4A96-8118-DE73000C47C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8" name="Freeform: Shape 157">
                <a:extLst>
                  <a:ext uri="{FF2B5EF4-FFF2-40B4-BE49-F238E27FC236}">
                    <a16:creationId xmlns:a16="http://schemas.microsoft.com/office/drawing/2014/main" id="{20A98F31-9A68-46C2-A001-8011DF7C49A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3" name="Freeform: Shape 158">
                <a:extLst>
                  <a:ext uri="{FF2B5EF4-FFF2-40B4-BE49-F238E27FC236}">
                    <a16:creationId xmlns:a16="http://schemas.microsoft.com/office/drawing/2014/main" id="{9B442335-3E37-40C9-9E08-8D7931CC99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0" name="Freeform: Shape 159">
                <a:extLst>
                  <a:ext uri="{FF2B5EF4-FFF2-40B4-BE49-F238E27FC236}">
                    <a16:creationId xmlns:a16="http://schemas.microsoft.com/office/drawing/2014/main" id="{E846DFE3-FEC9-4DBF-9290-F60816F8A29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4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1" name="Freeform: Shape 160">
                <a:extLst>
                  <a:ext uri="{FF2B5EF4-FFF2-40B4-BE49-F238E27FC236}">
                    <a16:creationId xmlns:a16="http://schemas.microsoft.com/office/drawing/2014/main" id="{9BD31C12-2164-410B-9A3A-6C1BEEA5BDF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2" name="Freeform: Shape 161">
                <a:extLst>
                  <a:ext uri="{FF2B5EF4-FFF2-40B4-BE49-F238E27FC236}">
                    <a16:creationId xmlns:a16="http://schemas.microsoft.com/office/drawing/2014/main" id="{DF87D878-021F-4966-9031-5203868AA43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126284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3" name="Freeform: Shape 162">
                <a:extLst>
                  <a:ext uri="{FF2B5EF4-FFF2-40B4-BE49-F238E27FC236}">
                    <a16:creationId xmlns:a16="http://schemas.microsoft.com/office/drawing/2014/main" id="{A1927FB0-8581-4B00-B542-1426415D58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12628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4" name="Freeform: Shape 163">
                <a:extLst>
                  <a:ext uri="{FF2B5EF4-FFF2-40B4-BE49-F238E27FC236}">
                    <a16:creationId xmlns:a16="http://schemas.microsoft.com/office/drawing/2014/main" id="{F11076EE-3A40-4B54-B1F7-555E6831B64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5" name="Freeform: Shape 164">
                <a:extLst>
                  <a:ext uri="{FF2B5EF4-FFF2-40B4-BE49-F238E27FC236}">
                    <a16:creationId xmlns:a16="http://schemas.microsoft.com/office/drawing/2014/main" id="{4315A147-8A55-4B74-8F80-58B50585E0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6" name="Freeform: Shape 165">
                <a:extLst>
                  <a:ext uri="{FF2B5EF4-FFF2-40B4-BE49-F238E27FC236}">
                    <a16:creationId xmlns:a16="http://schemas.microsoft.com/office/drawing/2014/main" id="{C918AFBC-933F-4220-A164-BA4B40B4DF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7" name="Freeform: Shape 166">
                <a:extLst>
                  <a:ext uri="{FF2B5EF4-FFF2-40B4-BE49-F238E27FC236}">
                    <a16:creationId xmlns:a16="http://schemas.microsoft.com/office/drawing/2014/main" id="{53814E64-DB41-47BE-9E6E-F40AC4A82F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12628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8 w 14097"/>
                  <a:gd name="connsiteY1" fmla="*/ 14097 h 14097"/>
                  <a:gd name="connsiteX2" fmla="*/ 0 w 14097"/>
                  <a:gd name="connsiteY2" fmla="*/ 7049 h 14097"/>
                  <a:gd name="connsiteX3" fmla="*/ 7048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8" name="Freeform: Shape 167">
                <a:extLst>
                  <a:ext uri="{FF2B5EF4-FFF2-40B4-BE49-F238E27FC236}">
                    <a16:creationId xmlns:a16="http://schemas.microsoft.com/office/drawing/2014/main" id="{6DC1BF4C-B973-4D6F-AF0E-EA5838A1DB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9" name="Freeform: Shape 168">
                <a:extLst>
                  <a:ext uri="{FF2B5EF4-FFF2-40B4-BE49-F238E27FC236}">
                    <a16:creationId xmlns:a16="http://schemas.microsoft.com/office/drawing/2014/main" id="{8F9E73A9-D8DE-4FB2-BCA9-D07DD7A2E1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18543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0" name="Freeform: Shape 169">
                <a:extLst>
                  <a:ext uri="{FF2B5EF4-FFF2-40B4-BE49-F238E27FC236}">
                    <a16:creationId xmlns:a16="http://schemas.microsoft.com/office/drawing/2014/main" id="{0B2FF232-F7ED-4A4E-A36D-94E7B24F37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1" name="Freeform: Shape 170">
                <a:extLst>
                  <a:ext uri="{FF2B5EF4-FFF2-40B4-BE49-F238E27FC236}">
                    <a16:creationId xmlns:a16="http://schemas.microsoft.com/office/drawing/2014/main" id="{E058CFC5-FAB0-40DD-9B58-D7A64EF01F9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2" name="Freeform: Shape 171">
                <a:extLst>
                  <a:ext uri="{FF2B5EF4-FFF2-40B4-BE49-F238E27FC236}">
                    <a16:creationId xmlns:a16="http://schemas.microsoft.com/office/drawing/2014/main" id="{B7C79FDB-284E-41FB-A93C-3A6A4F9488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3" name="Freeform: Shape 172">
                <a:extLst>
                  <a:ext uri="{FF2B5EF4-FFF2-40B4-BE49-F238E27FC236}">
                    <a16:creationId xmlns:a16="http://schemas.microsoft.com/office/drawing/2014/main" id="{706A4151-1369-4294-824A-70C8F929FC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4" name="Freeform: Shape 173">
                <a:extLst>
                  <a:ext uri="{FF2B5EF4-FFF2-40B4-BE49-F238E27FC236}">
                    <a16:creationId xmlns:a16="http://schemas.microsoft.com/office/drawing/2014/main" id="{BB9396E5-7245-48DA-AA32-5AB0842B7E8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4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5" name="Freeform: Shape 174">
                <a:extLst>
                  <a:ext uri="{FF2B5EF4-FFF2-40B4-BE49-F238E27FC236}">
                    <a16:creationId xmlns:a16="http://schemas.microsoft.com/office/drawing/2014/main" id="{066EB7EE-D151-4B68-B14C-1C54DF2B18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6" name="Freeform: Shape 175">
                <a:extLst>
                  <a:ext uri="{FF2B5EF4-FFF2-40B4-BE49-F238E27FC236}">
                    <a16:creationId xmlns:a16="http://schemas.microsoft.com/office/drawing/2014/main" id="{FF4EDA4A-9471-4A70-9A00-B1A66B5E1B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24467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7" name="Freeform: Shape 176">
                <a:extLst>
                  <a:ext uri="{FF2B5EF4-FFF2-40B4-BE49-F238E27FC236}">
                    <a16:creationId xmlns:a16="http://schemas.microsoft.com/office/drawing/2014/main" id="{04799963-01EB-401F-8BFD-6CDF641B5C2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244677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8" name="Freeform: Shape 177">
                <a:extLst>
                  <a:ext uri="{FF2B5EF4-FFF2-40B4-BE49-F238E27FC236}">
                    <a16:creationId xmlns:a16="http://schemas.microsoft.com/office/drawing/2014/main" id="{04CB3DF6-6D3D-40C5-B741-F2D83DD79E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9" name="Freeform: Shape 178">
                <a:extLst>
                  <a:ext uri="{FF2B5EF4-FFF2-40B4-BE49-F238E27FC236}">
                    <a16:creationId xmlns:a16="http://schemas.microsoft.com/office/drawing/2014/main" id="{CA7B3897-3CBB-49E3-90EC-96E63DD9A8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0" name="Freeform: Shape 179">
                <a:extLst>
                  <a:ext uri="{FF2B5EF4-FFF2-40B4-BE49-F238E27FC236}">
                    <a16:creationId xmlns:a16="http://schemas.microsoft.com/office/drawing/2014/main" id="{E37DB1E2-1825-47B1-9E89-634473EF505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1" name="Freeform: Shape 180">
                <a:extLst>
                  <a:ext uri="{FF2B5EF4-FFF2-40B4-BE49-F238E27FC236}">
                    <a16:creationId xmlns:a16="http://schemas.microsoft.com/office/drawing/2014/main" id="{D2052410-9234-4B80-B825-7F91A5D615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24467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2" name="Freeform: Shape 181">
                <a:extLst>
                  <a:ext uri="{FF2B5EF4-FFF2-40B4-BE49-F238E27FC236}">
                    <a16:creationId xmlns:a16="http://schemas.microsoft.com/office/drawing/2014/main" id="{08E7CB48-0744-4DF2-86B6-3335F38E6A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3" name="Freeform: Shape 182">
                <a:extLst>
                  <a:ext uri="{FF2B5EF4-FFF2-40B4-BE49-F238E27FC236}">
                    <a16:creationId xmlns:a16="http://schemas.microsoft.com/office/drawing/2014/main" id="{CEB74DCF-332B-4BD3-B036-4A133327A2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30382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4" name="Freeform: Shape 183">
                <a:extLst>
                  <a:ext uri="{FF2B5EF4-FFF2-40B4-BE49-F238E27FC236}">
                    <a16:creationId xmlns:a16="http://schemas.microsoft.com/office/drawing/2014/main" id="{91B69718-3DD4-4F38-81E1-2342692AFF2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5" name="Freeform: Shape 184">
                <a:extLst>
                  <a:ext uri="{FF2B5EF4-FFF2-40B4-BE49-F238E27FC236}">
                    <a16:creationId xmlns:a16="http://schemas.microsoft.com/office/drawing/2014/main" id="{D5CE2490-5C33-412B-B444-D335E3AE8D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6" name="Freeform: Shape 185">
                <a:extLst>
                  <a:ext uri="{FF2B5EF4-FFF2-40B4-BE49-F238E27FC236}">
                    <a16:creationId xmlns:a16="http://schemas.microsoft.com/office/drawing/2014/main" id="{3328ABF3-0C84-459E-B986-7DCD455B6C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7" name="Freeform: Shape 186">
                <a:extLst>
                  <a:ext uri="{FF2B5EF4-FFF2-40B4-BE49-F238E27FC236}">
                    <a16:creationId xmlns:a16="http://schemas.microsoft.com/office/drawing/2014/main" id="{37381077-83CF-4050-A5F3-8C33C6E7076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8" name="Freeform: Shape 187">
                <a:extLst>
                  <a:ext uri="{FF2B5EF4-FFF2-40B4-BE49-F238E27FC236}">
                    <a16:creationId xmlns:a16="http://schemas.microsoft.com/office/drawing/2014/main" id="{920C082F-B414-4A4B-82AB-CE86C925CA8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9" name="Freeform: Shape 188">
                <a:extLst>
                  <a:ext uri="{FF2B5EF4-FFF2-40B4-BE49-F238E27FC236}">
                    <a16:creationId xmlns:a16="http://schemas.microsoft.com/office/drawing/2014/main" id="{0B3086F2-6938-4EB0-9EC8-B829D1E9F23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0" name="Freeform: Shape 189">
                <a:extLst>
                  <a:ext uri="{FF2B5EF4-FFF2-40B4-BE49-F238E27FC236}">
                    <a16:creationId xmlns:a16="http://schemas.microsoft.com/office/drawing/2014/main" id="{5E9F8385-761F-44AF-8AC6-CDBA79A52DE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363074"/>
                <a:ext cx="14192" cy="14097"/>
              </a:xfrm>
              <a:custGeom>
                <a:avLst/>
                <a:gdLst>
                  <a:gd name="connsiteX0" fmla="*/ 14192 w 14192"/>
                  <a:gd name="connsiteY0" fmla="*/ 7048 h 14097"/>
                  <a:gd name="connsiteX1" fmla="*/ 7144 w 14192"/>
                  <a:gd name="connsiteY1" fmla="*/ 14097 h 14097"/>
                  <a:gd name="connsiteX2" fmla="*/ 0 w 14192"/>
                  <a:gd name="connsiteY2" fmla="*/ 7048 h 14097"/>
                  <a:gd name="connsiteX3" fmla="*/ 7049 w 14192"/>
                  <a:gd name="connsiteY3" fmla="*/ 0 h 14097"/>
                  <a:gd name="connsiteX4" fmla="*/ 14192 w 14192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1" name="Freeform: Shape 190">
                <a:extLst>
                  <a:ext uri="{FF2B5EF4-FFF2-40B4-BE49-F238E27FC236}">
                    <a16:creationId xmlns:a16="http://schemas.microsoft.com/office/drawing/2014/main" id="{09AADCB5-90F3-4C5F-97B2-73CFF780AE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2" name="Freeform: Shape 191">
                <a:extLst>
                  <a:ext uri="{FF2B5EF4-FFF2-40B4-BE49-F238E27FC236}">
                    <a16:creationId xmlns:a16="http://schemas.microsoft.com/office/drawing/2014/main" id="{ABB6628B-E9D0-4651-8570-CF1E5DB026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3" name="Freeform: Shape 192">
                <a:extLst>
                  <a:ext uri="{FF2B5EF4-FFF2-40B4-BE49-F238E27FC236}">
                    <a16:creationId xmlns:a16="http://schemas.microsoft.com/office/drawing/2014/main" id="{34C9E771-C0D9-4027-96D7-651E8B7361E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4" name="Freeform: Shape 193">
                <a:extLst>
                  <a:ext uri="{FF2B5EF4-FFF2-40B4-BE49-F238E27FC236}">
                    <a16:creationId xmlns:a16="http://schemas.microsoft.com/office/drawing/2014/main" id="{380B5730-FEEA-409B-9D23-066B99E31B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5" name="Freeform: Shape 194">
                <a:extLst>
                  <a:ext uri="{FF2B5EF4-FFF2-40B4-BE49-F238E27FC236}">
                    <a16:creationId xmlns:a16="http://schemas.microsoft.com/office/drawing/2014/main" id="{B4A9FBAD-235A-4A0F-8C54-15633CCAFF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363074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8 w 14097"/>
                  <a:gd name="connsiteY1" fmla="*/ 14097 h 14097"/>
                  <a:gd name="connsiteX2" fmla="*/ 0 w 14097"/>
                  <a:gd name="connsiteY2" fmla="*/ 7048 h 14097"/>
                  <a:gd name="connsiteX3" fmla="*/ 7048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6" name="Freeform: Shape 195">
                <a:extLst>
                  <a:ext uri="{FF2B5EF4-FFF2-40B4-BE49-F238E27FC236}">
                    <a16:creationId xmlns:a16="http://schemas.microsoft.com/office/drawing/2014/main" id="{BF2F6746-8E16-406D-835E-5FCE6D4F07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7" name="Freeform: Shape 196">
                <a:extLst>
                  <a:ext uri="{FF2B5EF4-FFF2-40B4-BE49-F238E27FC236}">
                    <a16:creationId xmlns:a16="http://schemas.microsoft.com/office/drawing/2014/main" id="{4FADF2DF-4564-4627-AA45-85EFB708291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42222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8" name="Freeform: Shape 197">
                <a:extLst>
                  <a:ext uri="{FF2B5EF4-FFF2-40B4-BE49-F238E27FC236}">
                    <a16:creationId xmlns:a16="http://schemas.microsoft.com/office/drawing/2014/main" id="{3D4185DD-65EF-442E-935F-90BDEB5E82F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9" name="Freeform: Shape 198">
                <a:extLst>
                  <a:ext uri="{FF2B5EF4-FFF2-40B4-BE49-F238E27FC236}">
                    <a16:creationId xmlns:a16="http://schemas.microsoft.com/office/drawing/2014/main" id="{0B30569E-CF14-4DF4-AE71-046DC42001F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0" name="Freeform: Shape 199">
                <a:extLst>
                  <a:ext uri="{FF2B5EF4-FFF2-40B4-BE49-F238E27FC236}">
                    <a16:creationId xmlns:a16="http://schemas.microsoft.com/office/drawing/2014/main" id="{ADC6272B-8E87-4AF5-A668-16EC7F3C4E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1" name="Freeform: Shape 200">
                <a:extLst>
                  <a:ext uri="{FF2B5EF4-FFF2-40B4-BE49-F238E27FC236}">
                    <a16:creationId xmlns:a16="http://schemas.microsoft.com/office/drawing/2014/main" id="{95404AC5-86D6-4864-BE91-84B6F66D57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2" name="Freeform: Shape 201">
                <a:extLst>
                  <a:ext uri="{FF2B5EF4-FFF2-40B4-BE49-F238E27FC236}">
                    <a16:creationId xmlns:a16="http://schemas.microsoft.com/office/drawing/2014/main" id="{0283DF22-5559-4FAB-A06F-CDB1F9C996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3" name="Freeform: Shape 202">
                <a:extLst>
                  <a:ext uri="{FF2B5EF4-FFF2-40B4-BE49-F238E27FC236}">
                    <a16:creationId xmlns:a16="http://schemas.microsoft.com/office/drawing/2014/main" id="{F82E770A-E6CC-441E-A6A9-47A33BF503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4" name="Freeform: Shape 203">
                <a:extLst>
                  <a:ext uri="{FF2B5EF4-FFF2-40B4-BE49-F238E27FC236}">
                    <a16:creationId xmlns:a16="http://schemas.microsoft.com/office/drawing/2014/main" id="{32C89056-2DB3-4565-8418-63EE598E0C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6953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5" name="Freeform: Shape 204">
                <a:extLst>
                  <a:ext uri="{FF2B5EF4-FFF2-40B4-BE49-F238E27FC236}">
                    <a16:creationId xmlns:a16="http://schemas.microsoft.com/office/drawing/2014/main" id="{A81C1B01-00CC-4C39-A005-8544974B93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6" name="Freeform: Shape 205">
                <a:extLst>
                  <a:ext uri="{FF2B5EF4-FFF2-40B4-BE49-F238E27FC236}">
                    <a16:creationId xmlns:a16="http://schemas.microsoft.com/office/drawing/2014/main" id="{EC8F3F3D-5E7B-4168-BA7B-09B22C878A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9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7" name="Freeform: Shape 206">
                <a:extLst>
                  <a:ext uri="{FF2B5EF4-FFF2-40B4-BE49-F238E27FC236}">
                    <a16:creationId xmlns:a16="http://schemas.microsoft.com/office/drawing/2014/main" id="{BB09AD41-8582-44F1-A4DB-8C4ECC1D6A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8" name="Freeform: Shape 207">
                <a:extLst>
                  <a:ext uri="{FF2B5EF4-FFF2-40B4-BE49-F238E27FC236}">
                    <a16:creationId xmlns:a16="http://schemas.microsoft.com/office/drawing/2014/main" id="{EEF98626-AA8E-4ABF-A29A-89C159D70B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9" name="Freeform: Shape 208">
                <a:extLst>
                  <a:ext uri="{FF2B5EF4-FFF2-40B4-BE49-F238E27FC236}">
                    <a16:creationId xmlns:a16="http://schemas.microsoft.com/office/drawing/2014/main" id="{8A910E73-8115-449D-91BC-4BFD85100B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0" name="Freeform: Shape 209">
                <a:extLst>
                  <a:ext uri="{FF2B5EF4-FFF2-40B4-BE49-F238E27FC236}">
                    <a16:creationId xmlns:a16="http://schemas.microsoft.com/office/drawing/2014/main" id="{2BA84EC5-ADB4-412B-9D7F-785CA24046B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126281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1" name="Freeform: Shape 210">
                <a:extLst>
                  <a:ext uri="{FF2B5EF4-FFF2-40B4-BE49-F238E27FC236}">
                    <a16:creationId xmlns:a16="http://schemas.microsoft.com/office/drawing/2014/main" id="{1EAEE025-D974-498D-B276-E887588BFB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2" name="Freeform: Shape 211">
                <a:extLst>
                  <a:ext uri="{FF2B5EF4-FFF2-40B4-BE49-F238E27FC236}">
                    <a16:creationId xmlns:a16="http://schemas.microsoft.com/office/drawing/2014/main" id="{C0A6777F-C322-4CFA-B4FA-C98FF4CBF6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3" name="Freeform: Shape 212">
                <a:extLst>
                  <a:ext uri="{FF2B5EF4-FFF2-40B4-BE49-F238E27FC236}">
                    <a16:creationId xmlns:a16="http://schemas.microsoft.com/office/drawing/2014/main" id="{6C45B00F-D649-44DC-9CB3-04C5A6CB86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4" name="Freeform: Shape 213">
                <a:extLst>
                  <a:ext uri="{FF2B5EF4-FFF2-40B4-BE49-F238E27FC236}">
                    <a16:creationId xmlns:a16="http://schemas.microsoft.com/office/drawing/2014/main" id="{14D681DB-7395-46C8-A277-8D5478BA847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5" name="Freeform: Shape 214">
                <a:extLst>
                  <a:ext uri="{FF2B5EF4-FFF2-40B4-BE49-F238E27FC236}">
                    <a16:creationId xmlns:a16="http://schemas.microsoft.com/office/drawing/2014/main" id="{2FF0C982-758E-46DD-88BE-0B1087F201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12628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6" name="Freeform: Shape 215">
                <a:extLst>
                  <a:ext uri="{FF2B5EF4-FFF2-40B4-BE49-F238E27FC236}">
                    <a16:creationId xmlns:a16="http://schemas.microsoft.com/office/drawing/2014/main" id="{3AC91889-4175-4937-A495-37094F3EEB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185433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7" name="Freeform: Shape 216">
                <a:extLst>
                  <a:ext uri="{FF2B5EF4-FFF2-40B4-BE49-F238E27FC236}">
                    <a16:creationId xmlns:a16="http://schemas.microsoft.com/office/drawing/2014/main" id="{79B67AE9-E5D6-4FA2-AFB6-73EB860099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8" name="Freeform: Shape 217">
                <a:extLst>
                  <a:ext uri="{FF2B5EF4-FFF2-40B4-BE49-F238E27FC236}">
                    <a16:creationId xmlns:a16="http://schemas.microsoft.com/office/drawing/2014/main" id="{DA158CC5-EE56-492A-A095-77324472D8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9" name="Freeform: Shape 218">
                <a:extLst>
                  <a:ext uri="{FF2B5EF4-FFF2-40B4-BE49-F238E27FC236}">
                    <a16:creationId xmlns:a16="http://schemas.microsoft.com/office/drawing/2014/main" id="{2547278D-FC88-4AB6-8C3C-EEF9282F3EC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0" name="Freeform: Shape 219">
                <a:extLst>
                  <a:ext uri="{FF2B5EF4-FFF2-40B4-BE49-F238E27FC236}">
                    <a16:creationId xmlns:a16="http://schemas.microsoft.com/office/drawing/2014/main" id="{D0EC49A0-0827-49E5-89C4-F56299A5DF2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1" name="Freeform: Shape 220">
                <a:extLst>
                  <a:ext uri="{FF2B5EF4-FFF2-40B4-BE49-F238E27FC236}">
                    <a16:creationId xmlns:a16="http://schemas.microsoft.com/office/drawing/2014/main" id="{9B2514B8-CBE5-40F8-85F8-8B9D514F53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185432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2" name="Freeform: Shape 221">
                <a:extLst>
                  <a:ext uri="{FF2B5EF4-FFF2-40B4-BE49-F238E27FC236}">
                    <a16:creationId xmlns:a16="http://schemas.microsoft.com/office/drawing/2014/main" id="{89206225-1385-42CD-A435-03C6731B51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244676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3" name="Freeform: Shape 222">
                <a:extLst>
                  <a:ext uri="{FF2B5EF4-FFF2-40B4-BE49-F238E27FC236}">
                    <a16:creationId xmlns:a16="http://schemas.microsoft.com/office/drawing/2014/main" id="{516C97D0-ECDA-4BE7-B7B0-104FBAC6E4B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4" name="Freeform: Shape 223">
                <a:extLst>
                  <a:ext uri="{FF2B5EF4-FFF2-40B4-BE49-F238E27FC236}">
                    <a16:creationId xmlns:a16="http://schemas.microsoft.com/office/drawing/2014/main" id="{79F18E51-9DC0-4458-85F4-8DB85B23C1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5" name="Freeform: Shape 224">
                <a:extLst>
                  <a:ext uri="{FF2B5EF4-FFF2-40B4-BE49-F238E27FC236}">
                    <a16:creationId xmlns:a16="http://schemas.microsoft.com/office/drawing/2014/main" id="{18150D47-30EF-4F80-A28C-F206A8E152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6" name="Freeform: Shape 225">
                <a:extLst>
                  <a:ext uri="{FF2B5EF4-FFF2-40B4-BE49-F238E27FC236}">
                    <a16:creationId xmlns:a16="http://schemas.microsoft.com/office/drawing/2014/main" id="{9146AF03-B828-49EB-A7CE-81D57EA9BB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7" name="Freeform: Shape 226">
                <a:extLst>
                  <a:ext uri="{FF2B5EF4-FFF2-40B4-BE49-F238E27FC236}">
                    <a16:creationId xmlns:a16="http://schemas.microsoft.com/office/drawing/2014/main" id="{7CD96A2B-A3CD-4992-97C7-7F47A2A399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24467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8" name="Freeform: Shape 227">
                <a:extLst>
                  <a:ext uri="{FF2B5EF4-FFF2-40B4-BE49-F238E27FC236}">
                    <a16:creationId xmlns:a16="http://schemas.microsoft.com/office/drawing/2014/main" id="{D0A0D10A-D5BB-4580-91C6-15338B079CC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9" name="Freeform: Shape 228">
                <a:extLst>
                  <a:ext uri="{FF2B5EF4-FFF2-40B4-BE49-F238E27FC236}">
                    <a16:creationId xmlns:a16="http://schemas.microsoft.com/office/drawing/2014/main" id="{2B73C84D-0C6C-4AF8-9DAB-89DF1E4F89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0" name="Freeform: Shape 229">
                <a:extLst>
                  <a:ext uri="{FF2B5EF4-FFF2-40B4-BE49-F238E27FC236}">
                    <a16:creationId xmlns:a16="http://schemas.microsoft.com/office/drawing/2014/main" id="{DD66FFFF-5665-44A0-AA5E-7220E985AC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1" name="Freeform: Shape 230">
                <a:extLst>
                  <a:ext uri="{FF2B5EF4-FFF2-40B4-BE49-F238E27FC236}">
                    <a16:creationId xmlns:a16="http://schemas.microsoft.com/office/drawing/2014/main" id="{477FB038-24D7-43B0-955A-DCC0332B5D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2" name="Freeform: Shape 231">
                <a:extLst>
                  <a:ext uri="{FF2B5EF4-FFF2-40B4-BE49-F238E27FC236}">
                    <a16:creationId xmlns:a16="http://schemas.microsoft.com/office/drawing/2014/main" id="{BA17227F-E9D3-4A51-9DF0-DFD909AB3F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3" name="Freeform: Shape 232">
                <a:extLst>
                  <a:ext uri="{FF2B5EF4-FFF2-40B4-BE49-F238E27FC236}">
                    <a16:creationId xmlns:a16="http://schemas.microsoft.com/office/drawing/2014/main" id="{55E6B883-1C1C-40DF-A620-22CC48A9A19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4" name="Freeform: Shape 233">
                <a:extLst>
                  <a:ext uri="{FF2B5EF4-FFF2-40B4-BE49-F238E27FC236}">
                    <a16:creationId xmlns:a16="http://schemas.microsoft.com/office/drawing/2014/main" id="{07EC08BD-662A-486F-BA39-0A9F368A63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5" name="Freeform: Shape 234">
                <a:extLst>
                  <a:ext uri="{FF2B5EF4-FFF2-40B4-BE49-F238E27FC236}">
                    <a16:creationId xmlns:a16="http://schemas.microsoft.com/office/drawing/2014/main" id="{31A6E4DA-A497-400B-ADFB-11B80E5E0D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6" name="Freeform: Shape 235">
                <a:extLst>
                  <a:ext uri="{FF2B5EF4-FFF2-40B4-BE49-F238E27FC236}">
                    <a16:creationId xmlns:a16="http://schemas.microsoft.com/office/drawing/2014/main" id="{CDD443E5-430F-4F57-A4ED-2BCF8E0C7C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7" name="Freeform: Shape 236">
                <a:extLst>
                  <a:ext uri="{FF2B5EF4-FFF2-40B4-BE49-F238E27FC236}">
                    <a16:creationId xmlns:a16="http://schemas.microsoft.com/office/drawing/2014/main" id="{F736045A-DB37-4982-96ED-70BEEEC7CF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8" name="Freeform: Shape 237">
                <a:extLst>
                  <a:ext uri="{FF2B5EF4-FFF2-40B4-BE49-F238E27FC236}">
                    <a16:creationId xmlns:a16="http://schemas.microsoft.com/office/drawing/2014/main" id="{C1805AD9-942F-480F-A92D-B71F17B653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9" name="Freeform: Shape 238">
                <a:extLst>
                  <a:ext uri="{FF2B5EF4-FFF2-40B4-BE49-F238E27FC236}">
                    <a16:creationId xmlns:a16="http://schemas.microsoft.com/office/drawing/2014/main" id="{F35A6E50-B827-447C-A1E3-243CB09BB1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363074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0" name="Freeform: Shape 239">
                <a:extLst>
                  <a:ext uri="{FF2B5EF4-FFF2-40B4-BE49-F238E27FC236}">
                    <a16:creationId xmlns:a16="http://schemas.microsoft.com/office/drawing/2014/main" id="{8A99C9B0-BE26-498B-BF80-39E5CC621EE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1" name="Freeform: Shape 240">
                <a:extLst>
                  <a:ext uri="{FF2B5EF4-FFF2-40B4-BE49-F238E27FC236}">
                    <a16:creationId xmlns:a16="http://schemas.microsoft.com/office/drawing/2014/main" id="{3699857B-7AC7-4686-91B1-0F634DB5A0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2" name="Freeform: Shape 241">
                <a:extLst>
                  <a:ext uri="{FF2B5EF4-FFF2-40B4-BE49-F238E27FC236}">
                    <a16:creationId xmlns:a16="http://schemas.microsoft.com/office/drawing/2014/main" id="{EAD66306-06A7-4198-B997-F9B8B8AF84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3" name="Freeform: Shape 242">
                <a:extLst>
                  <a:ext uri="{FF2B5EF4-FFF2-40B4-BE49-F238E27FC236}">
                    <a16:creationId xmlns:a16="http://schemas.microsoft.com/office/drawing/2014/main" id="{173378AC-6515-495C-A818-4A41463E45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4" name="Freeform: Shape 243">
                <a:extLst>
                  <a:ext uri="{FF2B5EF4-FFF2-40B4-BE49-F238E27FC236}">
                    <a16:creationId xmlns:a16="http://schemas.microsoft.com/office/drawing/2014/main" id="{A9203926-2967-431A-9A3A-80ADDF9A2DB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5" name="Freeform: Shape 244">
                <a:extLst>
                  <a:ext uri="{FF2B5EF4-FFF2-40B4-BE49-F238E27FC236}">
                    <a16:creationId xmlns:a16="http://schemas.microsoft.com/office/drawing/2014/main" id="{C0F60567-9012-4A1A-81DF-87B661B62F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4222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6" name="Freeform: Shape 245">
                <a:extLst>
                  <a:ext uri="{FF2B5EF4-FFF2-40B4-BE49-F238E27FC236}">
                    <a16:creationId xmlns:a16="http://schemas.microsoft.com/office/drawing/2014/main" id="{0C1BE4E4-B943-411F-A103-BCDC29AF0E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481374"/>
                <a:ext cx="14192" cy="14096"/>
              </a:xfrm>
              <a:custGeom>
                <a:avLst/>
                <a:gdLst>
                  <a:gd name="connsiteX0" fmla="*/ 14192 w 14192"/>
                  <a:gd name="connsiteY0" fmla="*/ 7049 h 14096"/>
                  <a:gd name="connsiteX1" fmla="*/ 7144 w 14192"/>
                  <a:gd name="connsiteY1" fmla="*/ 14097 h 14096"/>
                  <a:gd name="connsiteX2" fmla="*/ 0 w 14192"/>
                  <a:gd name="connsiteY2" fmla="*/ 7049 h 14096"/>
                  <a:gd name="connsiteX3" fmla="*/ 7049 w 14192"/>
                  <a:gd name="connsiteY3" fmla="*/ 0 h 14096"/>
                  <a:gd name="connsiteX4" fmla="*/ 14192 w 14192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1049"/>
                      <a:pt x="0" y="7049"/>
                    </a:cubicBezTo>
                    <a:cubicBezTo>
                      <a:pt x="0" y="3048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7" name="Freeform: Shape 246">
                <a:extLst>
                  <a:ext uri="{FF2B5EF4-FFF2-40B4-BE49-F238E27FC236}">
                    <a16:creationId xmlns:a16="http://schemas.microsoft.com/office/drawing/2014/main" id="{8F230BF9-4B8A-4479-B197-83AA90D84C3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8" name="Freeform: Shape 247">
                <a:extLst>
                  <a:ext uri="{FF2B5EF4-FFF2-40B4-BE49-F238E27FC236}">
                    <a16:creationId xmlns:a16="http://schemas.microsoft.com/office/drawing/2014/main" id="{F64D3FA3-2702-4732-A545-29A65184DD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9" name="Freeform: Shape 248">
                <a:extLst>
                  <a:ext uri="{FF2B5EF4-FFF2-40B4-BE49-F238E27FC236}">
                    <a16:creationId xmlns:a16="http://schemas.microsoft.com/office/drawing/2014/main" id="{59DE7572-DB33-4A77-B082-96E36A6196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0" name="Freeform: Shape 249">
                <a:extLst>
                  <a:ext uri="{FF2B5EF4-FFF2-40B4-BE49-F238E27FC236}">
                    <a16:creationId xmlns:a16="http://schemas.microsoft.com/office/drawing/2014/main" id="{A2B8418A-24D1-4998-949F-BAEBE54CA3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1" name="Freeform: Shape 250">
                <a:extLst>
                  <a:ext uri="{FF2B5EF4-FFF2-40B4-BE49-F238E27FC236}">
                    <a16:creationId xmlns:a16="http://schemas.microsoft.com/office/drawing/2014/main" id="{596AFA95-4288-45C6-8385-D30F8C82217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4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2" name="Freeform: Shape 251">
                <a:extLst>
                  <a:ext uri="{FF2B5EF4-FFF2-40B4-BE49-F238E27FC236}">
                    <a16:creationId xmlns:a16="http://schemas.microsoft.com/office/drawing/2014/main" id="{061C74E7-2DA4-47FE-A604-4CAE7426A2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3" name="Freeform: Shape 252">
                <a:extLst>
                  <a:ext uri="{FF2B5EF4-FFF2-40B4-BE49-F238E27FC236}">
                    <a16:creationId xmlns:a16="http://schemas.microsoft.com/office/drawing/2014/main" id="{49948CD9-6639-4D61-84AD-9888621969D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54062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4" name="Freeform: Shape 253">
                <a:extLst>
                  <a:ext uri="{FF2B5EF4-FFF2-40B4-BE49-F238E27FC236}">
                    <a16:creationId xmlns:a16="http://schemas.microsoft.com/office/drawing/2014/main" id="{E50D3989-13DF-4E94-9702-7CA27CE585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5" name="Freeform: Shape 254">
                <a:extLst>
                  <a:ext uri="{FF2B5EF4-FFF2-40B4-BE49-F238E27FC236}">
                    <a16:creationId xmlns:a16="http://schemas.microsoft.com/office/drawing/2014/main" id="{DBA4DD0C-2E69-4365-8750-37BF2BD8A2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6" name="Freeform: Shape 255">
                <a:extLst>
                  <a:ext uri="{FF2B5EF4-FFF2-40B4-BE49-F238E27FC236}">
                    <a16:creationId xmlns:a16="http://schemas.microsoft.com/office/drawing/2014/main" id="{38B2F783-8850-437D-AD52-62F4EFE8689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7" name="Freeform: Shape 256">
                <a:extLst>
                  <a:ext uri="{FF2B5EF4-FFF2-40B4-BE49-F238E27FC236}">
                    <a16:creationId xmlns:a16="http://schemas.microsoft.com/office/drawing/2014/main" id="{6C32D6E8-869E-4CBF-9409-124D3FAD39C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8" name="Freeform: Shape 257">
                <a:extLst>
                  <a:ext uri="{FF2B5EF4-FFF2-40B4-BE49-F238E27FC236}">
                    <a16:creationId xmlns:a16="http://schemas.microsoft.com/office/drawing/2014/main" id="{28C44847-ACE1-4D0D-B2B1-5E433166E3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4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9" name="Freeform: Shape 258">
                <a:extLst>
                  <a:ext uri="{FF2B5EF4-FFF2-40B4-BE49-F238E27FC236}">
                    <a16:creationId xmlns:a16="http://schemas.microsoft.com/office/drawing/2014/main" id="{400A772C-C03A-42DC-B0A7-F0DFC7F83D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0" name="Freeform: Shape 259">
                <a:extLst>
                  <a:ext uri="{FF2B5EF4-FFF2-40B4-BE49-F238E27FC236}">
                    <a16:creationId xmlns:a16="http://schemas.microsoft.com/office/drawing/2014/main" id="{BF55ACF2-1DAF-4BAD-98D9-7B74114067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59977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1" name="Freeform: Shape 260">
                <a:extLst>
                  <a:ext uri="{FF2B5EF4-FFF2-40B4-BE49-F238E27FC236}">
                    <a16:creationId xmlns:a16="http://schemas.microsoft.com/office/drawing/2014/main" id="{B8457AE1-96AA-479D-B76B-E62113204B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2" name="Freeform: Shape 261">
                <a:extLst>
                  <a:ext uri="{FF2B5EF4-FFF2-40B4-BE49-F238E27FC236}">
                    <a16:creationId xmlns:a16="http://schemas.microsoft.com/office/drawing/2014/main" id="{1C4F22AD-9264-4746-9908-F88858B7FA0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3" name="Freeform: Shape 262">
                <a:extLst>
                  <a:ext uri="{FF2B5EF4-FFF2-40B4-BE49-F238E27FC236}">
                    <a16:creationId xmlns:a16="http://schemas.microsoft.com/office/drawing/2014/main" id="{9B25671A-8A56-49F6-802A-1CBA58FF87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4" name="Freeform: Shape 263">
                <a:extLst>
                  <a:ext uri="{FF2B5EF4-FFF2-40B4-BE49-F238E27FC236}">
                    <a16:creationId xmlns:a16="http://schemas.microsoft.com/office/drawing/2014/main" id="{A8875C06-A53D-4C2E-AAB0-2FBC5A1678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5" name="Freeform: Shape 264">
                <a:extLst>
                  <a:ext uri="{FF2B5EF4-FFF2-40B4-BE49-F238E27FC236}">
                    <a16:creationId xmlns:a16="http://schemas.microsoft.com/office/drawing/2014/main" id="{6F5F71D6-3D74-4013-8BD6-7E52F6DE50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6" name="Freeform: Shape 265">
                <a:extLst>
                  <a:ext uri="{FF2B5EF4-FFF2-40B4-BE49-F238E27FC236}">
                    <a16:creationId xmlns:a16="http://schemas.microsoft.com/office/drawing/2014/main" id="{B41736BF-619F-402B-B70E-089811060A5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7" name="Freeform: Shape 266">
                <a:extLst>
                  <a:ext uri="{FF2B5EF4-FFF2-40B4-BE49-F238E27FC236}">
                    <a16:creationId xmlns:a16="http://schemas.microsoft.com/office/drawing/2014/main" id="{51A1F261-EEC0-4F95-B854-1454E3CF37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7" y="365901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8" name="Freeform: Shape 267">
                <a:extLst>
                  <a:ext uri="{FF2B5EF4-FFF2-40B4-BE49-F238E27FC236}">
                    <a16:creationId xmlns:a16="http://schemas.microsoft.com/office/drawing/2014/main" id="{F7DE06E0-C362-485D-8F89-44FDBBAFF8C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2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9" name="Freeform: Shape 268">
                <a:extLst>
                  <a:ext uri="{FF2B5EF4-FFF2-40B4-BE49-F238E27FC236}">
                    <a16:creationId xmlns:a16="http://schemas.microsoft.com/office/drawing/2014/main" id="{54822EF5-4772-42F0-A59B-04AB882D75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2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0" name="Freeform: Shape 269">
                <a:extLst>
                  <a:ext uri="{FF2B5EF4-FFF2-40B4-BE49-F238E27FC236}">
                    <a16:creationId xmlns:a16="http://schemas.microsoft.com/office/drawing/2014/main" id="{712CE3F4-4BC0-495F-9973-C58EC6CD6A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1" name="Freeform: Shape 270">
                <a:extLst>
                  <a:ext uri="{FF2B5EF4-FFF2-40B4-BE49-F238E27FC236}">
                    <a16:creationId xmlns:a16="http://schemas.microsoft.com/office/drawing/2014/main" id="{11274400-B083-4CEF-804B-9EBF7CCAAD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2" name="Freeform: Shape 271">
                <a:extLst>
                  <a:ext uri="{FF2B5EF4-FFF2-40B4-BE49-F238E27FC236}">
                    <a16:creationId xmlns:a16="http://schemas.microsoft.com/office/drawing/2014/main" id="{9945F450-B42E-4DA2-9C76-BA1F38AF31A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3" name="Freeform: Shape 272">
                <a:extLst>
                  <a:ext uri="{FF2B5EF4-FFF2-40B4-BE49-F238E27FC236}">
                    <a16:creationId xmlns:a16="http://schemas.microsoft.com/office/drawing/2014/main" id="{A853A096-C1AB-4E3C-8B35-D682A008A5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4" name="Freeform: Shape 273">
                <a:extLst>
                  <a:ext uri="{FF2B5EF4-FFF2-40B4-BE49-F238E27FC236}">
                    <a16:creationId xmlns:a16="http://schemas.microsoft.com/office/drawing/2014/main" id="{75F8D171-62A5-4073-97CB-4E590156980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9" y="371816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5" name="Freeform: Shape 274">
                <a:extLst>
                  <a:ext uri="{FF2B5EF4-FFF2-40B4-BE49-F238E27FC236}">
                    <a16:creationId xmlns:a16="http://schemas.microsoft.com/office/drawing/2014/main" id="{DC99FCCD-BBB6-40F1-B331-659509ED7C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6" name="Freeform: Shape 275">
                <a:extLst>
                  <a:ext uri="{FF2B5EF4-FFF2-40B4-BE49-F238E27FC236}">
                    <a16:creationId xmlns:a16="http://schemas.microsoft.com/office/drawing/2014/main" id="{60E3381B-598B-490B-8F81-584CB96089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4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7" name="Freeform: Shape 276">
                <a:extLst>
                  <a:ext uri="{FF2B5EF4-FFF2-40B4-BE49-F238E27FC236}">
                    <a16:creationId xmlns:a16="http://schemas.microsoft.com/office/drawing/2014/main" id="{5B8A6BEE-872E-41B4-AAF7-121594E054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8" name="Freeform: Shape 277">
                <a:extLst>
                  <a:ext uri="{FF2B5EF4-FFF2-40B4-BE49-F238E27FC236}">
                    <a16:creationId xmlns:a16="http://schemas.microsoft.com/office/drawing/2014/main" id="{BF66EF2A-00A9-46F3-9710-6ADBD3D544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9" name="Freeform: Shape 278">
                <a:extLst>
                  <a:ext uri="{FF2B5EF4-FFF2-40B4-BE49-F238E27FC236}">
                    <a16:creationId xmlns:a16="http://schemas.microsoft.com/office/drawing/2014/main" id="{A0432490-5DE8-4D81-B39C-B44CE1C47C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0" name="Freeform: Shape 279">
                <a:extLst>
                  <a:ext uri="{FF2B5EF4-FFF2-40B4-BE49-F238E27FC236}">
                    <a16:creationId xmlns:a16="http://schemas.microsoft.com/office/drawing/2014/main" id="{D48F6BC8-EABA-4287-8FCC-8BC7CD06DF1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5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1" name="Freeform: Shape 280">
                <a:extLst>
                  <a:ext uri="{FF2B5EF4-FFF2-40B4-BE49-F238E27FC236}">
                    <a16:creationId xmlns:a16="http://schemas.microsoft.com/office/drawing/2014/main" id="{623E8D30-1C78-41D4-97C9-63646BD99EF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40" y="377741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2" name="Freeform: Shape 281">
                <a:extLst>
                  <a:ext uri="{FF2B5EF4-FFF2-40B4-BE49-F238E27FC236}">
                    <a16:creationId xmlns:a16="http://schemas.microsoft.com/office/drawing/2014/main" id="{C3167F67-0621-408A-A29A-A4536450C39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5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3" name="Freeform: Shape 282">
                <a:extLst>
                  <a:ext uri="{FF2B5EF4-FFF2-40B4-BE49-F238E27FC236}">
                    <a16:creationId xmlns:a16="http://schemas.microsoft.com/office/drawing/2014/main" id="{9A19AC3E-362D-4172-97EF-45598CB5FF6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6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4" name="Freeform: Shape 283">
                <a:extLst>
                  <a:ext uri="{FF2B5EF4-FFF2-40B4-BE49-F238E27FC236}">
                    <a16:creationId xmlns:a16="http://schemas.microsoft.com/office/drawing/2014/main" id="{5B76F033-FB8A-48DB-8951-F527972A6E2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83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5" name="Freeform: Shape 284">
                <a:extLst>
                  <a:ext uri="{FF2B5EF4-FFF2-40B4-BE49-F238E27FC236}">
                    <a16:creationId xmlns:a16="http://schemas.microsoft.com/office/drawing/2014/main" id="{E832F524-84B7-44E4-9494-0969759A2D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35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6" name="Freeform: Shape 285">
                <a:extLst>
                  <a:ext uri="{FF2B5EF4-FFF2-40B4-BE49-F238E27FC236}">
                    <a16:creationId xmlns:a16="http://schemas.microsoft.com/office/drawing/2014/main" id="{05782180-F16A-4A8B-A276-5E38F741B76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82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7" name="Freeform: Shape 286">
                <a:extLst>
                  <a:ext uri="{FF2B5EF4-FFF2-40B4-BE49-F238E27FC236}">
                    <a16:creationId xmlns:a16="http://schemas.microsoft.com/office/drawing/2014/main" id="{34157406-E447-440D-9BCB-CA3D365A009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31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8" name="Freeform: Shape 287">
                <a:extLst>
                  <a:ext uri="{FF2B5EF4-FFF2-40B4-BE49-F238E27FC236}">
                    <a16:creationId xmlns:a16="http://schemas.microsoft.com/office/drawing/2014/main" id="{36D42F35-9B1B-469C-999F-7CEB42F4C8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76" y="3481374"/>
                <a:ext cx="14097" cy="14096"/>
              </a:xfrm>
              <a:custGeom>
                <a:avLst/>
                <a:gdLst>
                  <a:gd name="connsiteX0" fmla="*/ 14097 w 14097"/>
                  <a:gd name="connsiteY0" fmla="*/ 7049 h 14096"/>
                  <a:gd name="connsiteX1" fmla="*/ 7049 w 14097"/>
                  <a:gd name="connsiteY1" fmla="*/ 14097 h 14096"/>
                  <a:gd name="connsiteX2" fmla="*/ 0 w 14097"/>
                  <a:gd name="connsiteY2" fmla="*/ 7049 h 14096"/>
                  <a:gd name="connsiteX3" fmla="*/ 7049 w 14097"/>
                  <a:gd name="connsiteY3" fmla="*/ 0 h 14096"/>
                  <a:gd name="connsiteX4" fmla="*/ 14097 w 14097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9" name="Freeform: Shape 288">
                <a:extLst>
                  <a:ext uri="{FF2B5EF4-FFF2-40B4-BE49-F238E27FC236}">
                    <a16:creationId xmlns:a16="http://schemas.microsoft.com/office/drawing/2014/main" id="{8A4EEFF2-05CF-4C27-B386-A0E5DCD63A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7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0" name="Freeform: Shape 289">
                <a:extLst>
                  <a:ext uri="{FF2B5EF4-FFF2-40B4-BE49-F238E27FC236}">
                    <a16:creationId xmlns:a16="http://schemas.microsoft.com/office/drawing/2014/main" id="{ED3EEF5A-B20A-42C7-A575-5E2655BA88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7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9 w 14096"/>
                  <a:gd name="connsiteY1" fmla="*/ 14097 h 14096"/>
                  <a:gd name="connsiteX2" fmla="*/ 0 w 14096"/>
                  <a:gd name="connsiteY2" fmla="*/ 7049 h 14096"/>
                  <a:gd name="connsiteX3" fmla="*/ 7049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1" name="Freeform: Shape 290">
                <a:extLst>
                  <a:ext uri="{FF2B5EF4-FFF2-40B4-BE49-F238E27FC236}">
                    <a16:creationId xmlns:a16="http://schemas.microsoft.com/office/drawing/2014/main" id="{A46A893E-1A0C-40BF-AB34-831A41DDCA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2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2" name="Freeform: Shape 291">
                <a:extLst>
                  <a:ext uri="{FF2B5EF4-FFF2-40B4-BE49-F238E27FC236}">
                    <a16:creationId xmlns:a16="http://schemas.microsoft.com/office/drawing/2014/main" id="{6157AAD3-7E95-41BF-8073-F6F78BA164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3" name="Freeform: Shape 292">
                <a:extLst>
                  <a:ext uri="{FF2B5EF4-FFF2-40B4-BE49-F238E27FC236}">
                    <a16:creationId xmlns:a16="http://schemas.microsoft.com/office/drawing/2014/main" id="{24E5F5D2-D8B5-4D70-B617-B5029CA641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7" y="348137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4" name="Freeform: Shape 293">
                <a:extLst>
                  <a:ext uri="{FF2B5EF4-FFF2-40B4-BE49-F238E27FC236}">
                    <a16:creationId xmlns:a16="http://schemas.microsoft.com/office/drawing/2014/main" id="{E04ECE8A-8657-4D32-AD7E-B1058D0F7FF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76" y="3540622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5" name="Freeform: Shape 294">
                <a:extLst>
                  <a:ext uri="{FF2B5EF4-FFF2-40B4-BE49-F238E27FC236}">
                    <a16:creationId xmlns:a16="http://schemas.microsoft.com/office/drawing/2014/main" id="{57990A80-1E83-4C43-B61D-4CB71B2CD7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7" y="354062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6" name="Freeform: Shape 295">
                <a:extLst>
                  <a:ext uri="{FF2B5EF4-FFF2-40B4-BE49-F238E27FC236}">
                    <a16:creationId xmlns:a16="http://schemas.microsoft.com/office/drawing/2014/main" id="{82226514-799A-43F7-A5A3-6753D7BE8C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72" y="35406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7" name="Freeform: Shape 296">
                <a:extLst>
                  <a:ext uri="{FF2B5EF4-FFF2-40B4-BE49-F238E27FC236}">
                    <a16:creationId xmlns:a16="http://schemas.microsoft.com/office/drawing/2014/main" id="{092572FA-6D1F-42B1-BEE7-46DC341D2B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22" y="354062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8" name="Freeform: Shape 297">
                <a:extLst>
                  <a:ext uri="{FF2B5EF4-FFF2-40B4-BE49-F238E27FC236}">
                    <a16:creationId xmlns:a16="http://schemas.microsoft.com/office/drawing/2014/main" id="{F7870CB6-417E-416A-8307-E48C0A6A25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8" y="354063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9" name="Freeform: Shape 298">
                <a:extLst>
                  <a:ext uri="{FF2B5EF4-FFF2-40B4-BE49-F238E27FC236}">
                    <a16:creationId xmlns:a16="http://schemas.microsoft.com/office/drawing/2014/main" id="{F1EFCC94-4633-4464-8D4C-2EF4454D93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7" y="3540631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0" name="Freeform: Shape 299">
                <a:extLst>
                  <a:ext uri="{FF2B5EF4-FFF2-40B4-BE49-F238E27FC236}">
                    <a16:creationId xmlns:a16="http://schemas.microsoft.com/office/drawing/2014/main" id="{37B2F8A5-8637-4CCA-B44D-8844E60191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76" y="3599781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1" name="Freeform: Shape 300">
                <a:extLst>
                  <a:ext uri="{FF2B5EF4-FFF2-40B4-BE49-F238E27FC236}">
                    <a16:creationId xmlns:a16="http://schemas.microsoft.com/office/drawing/2014/main" id="{B0EA5452-15FD-43AB-8AC3-3C5C9BB2D5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7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2" name="Freeform: Shape 301">
                <a:extLst>
                  <a:ext uri="{FF2B5EF4-FFF2-40B4-BE49-F238E27FC236}">
                    <a16:creationId xmlns:a16="http://schemas.microsoft.com/office/drawing/2014/main" id="{0CFF3735-E718-4E54-A53D-B56B16207BC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7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3" name="Freeform: Shape 302">
                <a:extLst>
                  <a:ext uri="{FF2B5EF4-FFF2-40B4-BE49-F238E27FC236}">
                    <a16:creationId xmlns:a16="http://schemas.microsoft.com/office/drawing/2014/main" id="{C6087547-39E2-4056-8173-171D1B1D7C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2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4" name="Freeform: Shape 303">
                <a:extLst>
                  <a:ext uri="{FF2B5EF4-FFF2-40B4-BE49-F238E27FC236}">
                    <a16:creationId xmlns:a16="http://schemas.microsoft.com/office/drawing/2014/main" id="{B5C5BAD6-F152-46DD-87A7-62F3BDB9D4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8" y="359978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5" name="Freeform: Shape 304">
                <a:extLst>
                  <a:ext uri="{FF2B5EF4-FFF2-40B4-BE49-F238E27FC236}">
                    <a16:creationId xmlns:a16="http://schemas.microsoft.com/office/drawing/2014/main" id="{3B07F977-B52E-43E1-8030-6B46F7E807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7" y="359978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6" name="Freeform: Shape 305">
                <a:extLst>
                  <a:ext uri="{FF2B5EF4-FFF2-40B4-BE49-F238E27FC236}">
                    <a16:creationId xmlns:a16="http://schemas.microsoft.com/office/drawing/2014/main" id="{3120570F-B852-4D3C-8E2C-965B5144358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76" y="3659026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7" name="Freeform: Shape 306">
                <a:extLst>
                  <a:ext uri="{FF2B5EF4-FFF2-40B4-BE49-F238E27FC236}">
                    <a16:creationId xmlns:a16="http://schemas.microsoft.com/office/drawing/2014/main" id="{019A7E82-47E0-4A90-BB03-E662E4F828F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8" name="Freeform: Shape 307">
                <a:extLst>
                  <a:ext uri="{FF2B5EF4-FFF2-40B4-BE49-F238E27FC236}">
                    <a16:creationId xmlns:a16="http://schemas.microsoft.com/office/drawing/2014/main" id="{623437BB-CD62-411D-B155-CF1B830F05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7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9" name="Freeform: Shape 308">
                <a:extLst>
                  <a:ext uri="{FF2B5EF4-FFF2-40B4-BE49-F238E27FC236}">
                    <a16:creationId xmlns:a16="http://schemas.microsoft.com/office/drawing/2014/main" id="{3DC4DD6A-A1ED-41B9-99FB-4D75C409AB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2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0" name="Freeform: Shape 309">
                <a:extLst>
                  <a:ext uri="{FF2B5EF4-FFF2-40B4-BE49-F238E27FC236}">
                    <a16:creationId xmlns:a16="http://schemas.microsoft.com/office/drawing/2014/main" id="{E6F33FC1-BFE0-4A5D-9675-2DAFE11277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8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1" name="Freeform: Shape 310">
                <a:extLst>
                  <a:ext uri="{FF2B5EF4-FFF2-40B4-BE49-F238E27FC236}">
                    <a16:creationId xmlns:a16="http://schemas.microsoft.com/office/drawing/2014/main" id="{CC7BBB4D-B45F-4D85-ADB0-AE2D0E84417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2" name="Freeform: Shape 311">
                <a:extLst>
                  <a:ext uri="{FF2B5EF4-FFF2-40B4-BE49-F238E27FC236}">
                    <a16:creationId xmlns:a16="http://schemas.microsoft.com/office/drawing/2014/main" id="{BF25838A-853B-4F5F-A10F-CD54217F023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76" y="3718177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3" name="Freeform: Shape 312">
                <a:extLst>
                  <a:ext uri="{FF2B5EF4-FFF2-40B4-BE49-F238E27FC236}">
                    <a16:creationId xmlns:a16="http://schemas.microsoft.com/office/drawing/2014/main" id="{C471161E-04D5-495C-9104-22CF3ED824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7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4" name="Freeform: Shape 313">
                <a:extLst>
                  <a:ext uri="{FF2B5EF4-FFF2-40B4-BE49-F238E27FC236}">
                    <a16:creationId xmlns:a16="http://schemas.microsoft.com/office/drawing/2014/main" id="{DFDFEF08-9D16-47C5-B413-C7BA090E9F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7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5" name="Freeform: Shape 314">
                <a:extLst>
                  <a:ext uri="{FF2B5EF4-FFF2-40B4-BE49-F238E27FC236}">
                    <a16:creationId xmlns:a16="http://schemas.microsoft.com/office/drawing/2014/main" id="{254CA655-0F8E-46A3-AE85-F020BB071F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2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6" name="Freeform: Shape 315">
                <a:extLst>
                  <a:ext uri="{FF2B5EF4-FFF2-40B4-BE49-F238E27FC236}">
                    <a16:creationId xmlns:a16="http://schemas.microsoft.com/office/drawing/2014/main" id="{A631A92A-3002-4BD3-B9AF-B0D7EF77E6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8" y="371817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7" name="Freeform: Shape 316">
                <a:extLst>
                  <a:ext uri="{FF2B5EF4-FFF2-40B4-BE49-F238E27FC236}">
                    <a16:creationId xmlns:a16="http://schemas.microsoft.com/office/drawing/2014/main" id="{FCB0D363-B41D-4BB8-8F85-D183BF85BF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7" y="371817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8" name="Freeform: Shape 317">
                <a:extLst>
                  <a:ext uri="{FF2B5EF4-FFF2-40B4-BE49-F238E27FC236}">
                    <a16:creationId xmlns:a16="http://schemas.microsoft.com/office/drawing/2014/main" id="{097B2CE1-2117-42A1-B721-1FD442E6862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72" y="3777419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9" name="Freeform: Shape 318">
                <a:extLst>
                  <a:ext uri="{FF2B5EF4-FFF2-40B4-BE49-F238E27FC236}">
                    <a16:creationId xmlns:a16="http://schemas.microsoft.com/office/drawing/2014/main" id="{300878E3-A086-4922-AD6A-2D2A94CA2F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2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0" name="Freeform: Shape 319">
                <a:extLst>
                  <a:ext uri="{FF2B5EF4-FFF2-40B4-BE49-F238E27FC236}">
                    <a16:creationId xmlns:a16="http://schemas.microsoft.com/office/drawing/2014/main" id="{73F37BA0-1202-4528-973C-06E260C8B7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8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1" name="Freeform: Shape 320">
                <a:extLst>
                  <a:ext uri="{FF2B5EF4-FFF2-40B4-BE49-F238E27FC236}">
                    <a16:creationId xmlns:a16="http://schemas.microsoft.com/office/drawing/2014/main" id="{98FCD65C-13F5-4B2B-B39B-7153A0F64CE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24" y="3777383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2" name="Freeform: Shape 321">
                <a:extLst>
                  <a:ext uri="{FF2B5EF4-FFF2-40B4-BE49-F238E27FC236}">
                    <a16:creationId xmlns:a16="http://schemas.microsoft.com/office/drawing/2014/main" id="{AED6E0B7-C4E5-47DB-B2F4-A6130DA93F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87" y="377742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3" name="Freeform: Shape 322">
                <a:extLst>
                  <a:ext uri="{FF2B5EF4-FFF2-40B4-BE49-F238E27FC236}">
                    <a16:creationId xmlns:a16="http://schemas.microsoft.com/office/drawing/2014/main" id="{F6A91E1B-7F17-409B-8020-6F9E259D1C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24" y="37774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0743920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5" name="Rectangle 80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82436C-3332-9F58-61EC-EABCD01A77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6784" y="396117"/>
            <a:ext cx="5217172" cy="1158857"/>
          </a:xfrm>
        </p:spPr>
        <p:txBody>
          <a:bodyPr vert="horz" lIns="91440" tIns="45720" rIns="91440" bIns="45720" rtlCol="0" anchor="b">
            <a:normAutofit/>
          </a:bodyPr>
          <a:lstStyle/>
          <a:p>
            <a:br>
              <a:rPr lang="en-US" sz="3700" b="1" cap="all" spc="1500"/>
            </a:br>
            <a:endParaRPr lang="en-US" sz="3700" b="1" cap="all" spc="1500"/>
          </a:p>
        </p:txBody>
      </p:sp>
      <p:grpSp>
        <p:nvGrpSpPr>
          <p:cNvPr id="106" name="Graphic 38">
            <a:extLst>
              <a:ext uri="{FF2B5EF4-FFF2-40B4-BE49-F238E27FC236}">
                <a16:creationId xmlns:a16="http://schemas.microsoft.com/office/drawing/2014/main" id="{9742E72B-7FDB-4BC3-84CE-9A86756476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96583" y="975545"/>
            <a:ext cx="1910252" cy="709660"/>
            <a:chOff x="2267504" y="2540250"/>
            <a:chExt cx="1990951" cy="739640"/>
          </a:xfrm>
          <a:solidFill>
            <a:schemeClr val="tx1"/>
          </a:solidFill>
        </p:grpSpPr>
        <p:sp>
          <p:nvSpPr>
            <p:cNvPr id="107" name="Freeform: Shape 83">
              <a:extLst>
                <a:ext uri="{FF2B5EF4-FFF2-40B4-BE49-F238E27FC236}">
                  <a16:creationId xmlns:a16="http://schemas.microsoft.com/office/drawing/2014/main" id="{9E41CB4E-1ACC-413B-9806-FF276C0F01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84">
              <a:extLst>
                <a:ext uri="{FF2B5EF4-FFF2-40B4-BE49-F238E27FC236}">
                  <a16:creationId xmlns:a16="http://schemas.microsoft.com/office/drawing/2014/main" id="{29B54E44-06C0-461C-A803-0F535321AD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09" name="Oval 86">
            <a:extLst>
              <a:ext uri="{FF2B5EF4-FFF2-40B4-BE49-F238E27FC236}">
                <a16:creationId xmlns:a16="http://schemas.microsoft.com/office/drawing/2014/main" id="{09645E15-CD1B-4EAA-B2F2-D41E53CA4E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9959" y="4752208"/>
            <a:ext cx="365021" cy="365021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0" name="Oval 88">
            <a:extLst>
              <a:ext uri="{FF2B5EF4-FFF2-40B4-BE49-F238E27FC236}">
                <a16:creationId xmlns:a16="http://schemas.microsoft.com/office/drawing/2014/main" id="{0C571069-A359-469A-98CD-9458DBAA0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9959" y="4752208"/>
            <a:ext cx="365021" cy="365021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Content Placeholder 4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49AD9E5F-9FB4-6FB0-5DA3-6958F8761B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62" r="19242"/>
          <a:stretch/>
        </p:blipFill>
        <p:spPr>
          <a:xfrm>
            <a:off x="1526293" y="1861324"/>
            <a:ext cx="3555043" cy="3135353"/>
          </a:xfrm>
          <a:prstGeom prst="rect">
            <a:avLst/>
          </a:prstGeom>
        </p:spPr>
      </p:pic>
      <p:grpSp>
        <p:nvGrpSpPr>
          <p:cNvPr id="111" name="Graphic 4">
            <a:extLst>
              <a:ext uri="{FF2B5EF4-FFF2-40B4-BE49-F238E27FC236}">
                <a16:creationId xmlns:a16="http://schemas.microsoft.com/office/drawing/2014/main" id="{A61BDD87-32CE-4DE2-AAE1-62C2F4793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109667" y="4903343"/>
            <a:ext cx="975169" cy="975171"/>
            <a:chOff x="5829300" y="3162300"/>
            <a:chExt cx="532256" cy="532257"/>
          </a:xfrm>
          <a:solidFill>
            <a:schemeClr val="tx1"/>
          </a:solidFill>
        </p:grpSpPr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EF0F3645-6645-44FD-A4C7-06D41C0991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92">
              <a:extLst>
                <a:ext uri="{FF2B5EF4-FFF2-40B4-BE49-F238E27FC236}">
                  <a16:creationId xmlns:a16="http://schemas.microsoft.com/office/drawing/2014/main" id="{65458736-D4A2-40D4-9420-C40AEB2AB5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93">
              <a:extLst>
                <a:ext uri="{FF2B5EF4-FFF2-40B4-BE49-F238E27FC236}">
                  <a16:creationId xmlns:a16="http://schemas.microsoft.com/office/drawing/2014/main" id="{768FA6A4-209B-443A-9CF2-FFDC90EC34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94">
              <a:extLst>
                <a:ext uri="{FF2B5EF4-FFF2-40B4-BE49-F238E27FC236}">
                  <a16:creationId xmlns:a16="http://schemas.microsoft.com/office/drawing/2014/main" id="{EEB0A6C9-E0F4-403E-8FB7-5FF4F1F646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95">
              <a:extLst>
                <a:ext uri="{FF2B5EF4-FFF2-40B4-BE49-F238E27FC236}">
                  <a16:creationId xmlns:a16="http://schemas.microsoft.com/office/drawing/2014/main" id="{6DA5950E-75DA-4E34-99EB-8982548700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96">
              <a:extLst>
                <a:ext uri="{FF2B5EF4-FFF2-40B4-BE49-F238E27FC236}">
                  <a16:creationId xmlns:a16="http://schemas.microsoft.com/office/drawing/2014/main" id="{6F609E6F-709D-42D6-8E54-91E37E2B1B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97">
              <a:extLst>
                <a:ext uri="{FF2B5EF4-FFF2-40B4-BE49-F238E27FC236}">
                  <a16:creationId xmlns:a16="http://schemas.microsoft.com/office/drawing/2014/main" id="{0C4707FB-9E68-4EBA-A4E0-4516F15061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A799771A-5CA8-4CCE-B4F5-FE8C20379A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461D636C-9A38-466B-BD92-39795F493B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399F3BD6-49A2-4D64-A3C0-8EFCEF9D9D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4ABC753B-C028-4FCD-9D53-2BDBB26446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DA8F316F-3B46-4F37-AB8C-E69368303B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2636F8A8-BD35-4E0B-901B-1589A0534D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3BB3A323-7A8B-2172-14BB-84264B81B4A3}"/>
              </a:ext>
            </a:extLst>
          </p:cNvPr>
          <p:cNvSpPr txBox="1"/>
          <p:nvPr/>
        </p:nvSpPr>
        <p:spPr>
          <a:xfrm>
            <a:off x="5956783" y="1747592"/>
            <a:ext cx="521717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Amasis MT Pro Black" panose="02040A04050005020304" pitchFamily="18" charset="0"/>
              </a:rPr>
              <a:t>Am a water baby!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>
              <a:latin typeface="Amasis MT Pro Black" panose="02040A04050005020304" pitchFamily="18" charset="0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>
              <a:latin typeface="Amasis MT Pro Black" panose="02040A04050005020304" pitchFamily="18" charset="0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Amasis MT Pro Black" panose="02040A04050005020304" pitchFamily="18" charset="0"/>
              </a:rPr>
              <a:t>I loved water since kid and enjoyed swimming in it.</a:t>
            </a:r>
          </a:p>
        </p:txBody>
      </p:sp>
    </p:spTree>
    <p:extLst>
      <p:ext uri="{BB962C8B-B14F-4D97-AF65-F5344CB8AC3E}">
        <p14:creationId xmlns:p14="http://schemas.microsoft.com/office/powerpoint/2010/main" val="312407682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5ED50A-6EB9-FE65-2F46-BBC7FA113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masis MT Pro Black" panose="02040A04050005020304" pitchFamily="18" charset="0"/>
              </a:rPr>
              <a:t>                                             CODING</a:t>
            </a:r>
          </a:p>
        </p:txBody>
      </p:sp>
      <p:pic>
        <p:nvPicPr>
          <p:cNvPr id="5" name="Content Placeholder 4" descr="A person sitting at a desk&#10;&#10;Description automatically generated with low confidence">
            <a:extLst>
              <a:ext uri="{FF2B5EF4-FFF2-40B4-BE49-F238E27FC236}">
                <a16:creationId xmlns:a16="http://schemas.microsoft.com/office/drawing/2014/main" id="{C5783165-F2D6-CB41-55F0-26F3DA2F79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549" y="1993791"/>
            <a:ext cx="5801784" cy="4351338"/>
          </a:xfrm>
        </p:spPr>
      </p:pic>
      <p:sp>
        <p:nvSpPr>
          <p:cNvPr id="7" name="Flowchart: Preparation 6">
            <a:extLst>
              <a:ext uri="{FF2B5EF4-FFF2-40B4-BE49-F238E27FC236}">
                <a16:creationId xmlns:a16="http://schemas.microsoft.com/office/drawing/2014/main" id="{E1ADB627-1C1B-BDC9-E57A-D1E575ACE6FB}"/>
              </a:ext>
            </a:extLst>
          </p:cNvPr>
          <p:cNvSpPr/>
          <p:nvPr/>
        </p:nvSpPr>
        <p:spPr>
          <a:xfrm>
            <a:off x="7756634" y="4330262"/>
            <a:ext cx="3597166" cy="1156138"/>
          </a:xfrm>
          <a:prstGeom prst="flowChartPreparat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JAVA IS MY FAVOURITE!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571E3D4-D04F-B1D5-6A74-DFA7D463C8F4}"/>
              </a:ext>
            </a:extLst>
          </p:cNvPr>
          <p:cNvSpPr/>
          <p:nvPr/>
        </p:nvSpPr>
        <p:spPr>
          <a:xfrm>
            <a:off x="7890679" y="1993791"/>
            <a:ext cx="3197772" cy="1600747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 LOVE TO CODE.</a:t>
            </a:r>
          </a:p>
          <a:p>
            <a:pPr algn="ctr"/>
            <a:r>
              <a:rPr lang="en-US" dirty="0"/>
              <a:t>I code in JAVA, CPP, C, Python and enjoy web developing.</a:t>
            </a:r>
          </a:p>
        </p:txBody>
      </p:sp>
    </p:spTree>
    <p:extLst>
      <p:ext uri="{BB962C8B-B14F-4D97-AF65-F5344CB8AC3E}">
        <p14:creationId xmlns:p14="http://schemas.microsoft.com/office/powerpoint/2010/main" val="389998432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FunkyShapesDarkVTI">
  <a:themeElements>
    <a:clrScheme name="Custom 4">
      <a:dk1>
        <a:srgbClr val="FFFFFF"/>
      </a:dk1>
      <a:lt1>
        <a:srgbClr val="000000"/>
      </a:lt1>
      <a:dk2>
        <a:srgbClr val="F3FFF8"/>
      </a:dk2>
      <a:lt2>
        <a:srgbClr val="2D2D2D"/>
      </a:lt2>
      <a:accent1>
        <a:srgbClr val="FF80BD"/>
      </a:accent1>
      <a:accent2>
        <a:srgbClr val="1EB9D3"/>
      </a:accent2>
      <a:accent3>
        <a:srgbClr val="21C46B"/>
      </a:accent3>
      <a:accent4>
        <a:srgbClr val="EA9600"/>
      </a:accent4>
      <a:accent5>
        <a:srgbClr val="F43B56"/>
      </a:accent5>
      <a:accent6>
        <a:srgbClr val="4B56E8"/>
      </a:accent6>
      <a:hlink>
        <a:srgbClr val="8F61FF"/>
      </a:hlink>
      <a:folHlink>
        <a:srgbClr val="F900A0"/>
      </a:folHlink>
    </a:clrScheme>
    <a:fontScheme name="Source Sans Pro">
      <a:majorFont>
        <a:latin typeface="Source Sans Pro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unkyShapesDarkVTI" id="{84637DF0-7D2D-4F20-816C-4D6C45F3FAF2}" vid="{0EF594EE-C33F-480F-80E7-D4F74C1C30E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700</TotalTime>
  <Words>668</Words>
  <Application>Microsoft Macintosh PowerPoint</Application>
  <PresentationFormat>Widescreen</PresentationFormat>
  <Paragraphs>94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Algerian</vt:lpstr>
      <vt:lpstr>Amasis MT Pro Black</vt:lpstr>
      <vt:lpstr>Angsana New</vt:lpstr>
      <vt:lpstr>Arial</vt:lpstr>
      <vt:lpstr>Baskerville Old Face</vt:lpstr>
      <vt:lpstr>Source Sans Pro</vt:lpstr>
      <vt:lpstr>Wingdings</vt:lpstr>
      <vt:lpstr>FunkyShapesDarkVTI</vt:lpstr>
      <vt:lpstr>HELLO!</vt:lpstr>
      <vt:lpstr>PowerPoint Presentation</vt:lpstr>
      <vt:lpstr>  </vt:lpstr>
      <vt:lpstr>PowerPoint Presentation</vt:lpstr>
      <vt:lpstr>                OBJECTIVE</vt:lpstr>
      <vt:lpstr>                              HOBBIES</vt:lpstr>
      <vt:lpstr>I Discovered my music interest through violin </vt:lpstr>
      <vt:lpstr> </vt:lpstr>
      <vt:lpstr>                                             CODING</vt:lpstr>
      <vt:lpstr> Education. Finished my education till 12th in India. </vt:lpstr>
      <vt:lpstr>GOALS      </vt:lpstr>
      <vt:lpstr>STRENGTHS</vt:lpstr>
      <vt:lpstr>PROJECTS.</vt:lpstr>
      <vt:lpstr>CODING PROJECTS.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HELLO!</dc:title>
  <dc:creator>Nithya  Avunoori</dc:creator>
  <cp:lastModifiedBy>Naga Vasikarla</cp:lastModifiedBy>
  <cp:revision>13</cp:revision>
  <dcterms:created xsi:type="dcterms:W3CDTF">2022-12-05T15:45:17Z</dcterms:created>
  <dcterms:modified xsi:type="dcterms:W3CDTF">2023-08-22T17:14:45Z</dcterms:modified>
</cp:coreProperties>
</file>